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Archaeological Sources  Regarding History of Science and Technology in Ancient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Archaeological sources are of significant importance regarding history of science and technology in ancient India.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Stone tools and </a:t>
            </a:r>
            <a:r>
              <a:rPr lang="en-US" dirty="0" smtClean="0"/>
              <a:t>artifacts: Core</a:t>
            </a:r>
            <a:r>
              <a:rPr lang="en-US" dirty="0" smtClean="0"/>
              <a:t> tools, Flakes, </a:t>
            </a:r>
            <a:r>
              <a:rPr lang="en-US" dirty="0" err="1" smtClean="0"/>
              <a:t>Microlith</a:t>
            </a:r>
            <a:r>
              <a:rPr lang="en-US" dirty="0" smtClean="0"/>
              <a:t> tools, polished hand axe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From old stone age to </a:t>
            </a:r>
            <a:r>
              <a:rPr lang="en-US" dirty="0" smtClean="0"/>
              <a:t>new </a:t>
            </a:r>
            <a:r>
              <a:rPr lang="en-US" dirty="0" smtClean="0"/>
              <a:t>stone age, stones became tools when shaped deliberately.</a:t>
            </a:r>
          </a:p>
          <a:p>
            <a:r>
              <a:rPr lang="en-US" dirty="0" smtClean="0"/>
              <a:t>Early humans firstly by flaking and polishing stones made scarping and cutting tools for specific purposes.</a:t>
            </a:r>
          </a:p>
          <a:p>
            <a:r>
              <a:rPr lang="en-US" dirty="0" smtClean="0"/>
              <a:t>Later, by fixing the stone head to a haft, they converted these hand tools into more versatile tools and weapons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Inscriptions: Religious, didactic, administrative, commercial, </a:t>
            </a:r>
            <a:r>
              <a:rPr lang="en-US" dirty="0" err="1" smtClean="0"/>
              <a:t>denotive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Engraved on stone and metals, inscriptions are of great value.</a:t>
            </a:r>
          </a:p>
          <a:p>
            <a:r>
              <a:rPr lang="en-US" dirty="0" smtClean="0"/>
              <a:t>Ashokan inscriptions present clear evidence of today's number system.</a:t>
            </a:r>
          </a:p>
          <a:p>
            <a:r>
              <a:rPr lang="en-US" dirty="0" smtClean="0"/>
              <a:t>Chaturbhujh temple inscription of Gwalior (876 CE) has one of the earliest known </a:t>
            </a:r>
            <a:r>
              <a:rPr lang="en-US" dirty="0" err="1" smtClean="0"/>
              <a:t>epigraphical</a:t>
            </a:r>
            <a:r>
              <a:rPr lang="en-US" dirty="0" smtClean="0"/>
              <a:t> evidence of mathematical zero.</a:t>
            </a:r>
          </a:p>
          <a:p>
            <a:r>
              <a:rPr lang="en-US" dirty="0" smtClean="0"/>
              <a:t>The iron pillar of </a:t>
            </a:r>
            <a:r>
              <a:rPr lang="en-US" dirty="0" smtClean="0"/>
              <a:t>Delhi </a:t>
            </a:r>
            <a:r>
              <a:rPr lang="en-US" dirty="0" smtClean="0"/>
              <a:t>of Chandragupta II (375-415 CE) is famous for rust resistance composition of the metals used in its constructions.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Monument: Ruins of settlements, Temples, Pillars and other buildings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ancient architectural buildings of India prove advanced scientific knowledge regarding position of magnetic meridian </a:t>
            </a:r>
            <a:r>
              <a:rPr lang="en-US" dirty="0" smtClean="0"/>
              <a:t>position </a:t>
            </a:r>
            <a:r>
              <a:rPr lang="en-US" dirty="0" smtClean="0"/>
              <a:t>of the sun during equinox(s), ancient engineering, precision, skill and advancements</a:t>
            </a:r>
          </a:p>
          <a:p>
            <a:r>
              <a:rPr lang="en-US" dirty="0" err="1" smtClean="0"/>
              <a:t>Vitthala</a:t>
            </a:r>
            <a:r>
              <a:rPr lang="en-US" dirty="0" smtClean="0"/>
              <a:t> temple in </a:t>
            </a:r>
            <a:r>
              <a:rPr lang="en-US" dirty="0" err="1" smtClean="0"/>
              <a:t>Hampi</a:t>
            </a:r>
            <a:r>
              <a:rPr lang="en-US" dirty="0" smtClean="0"/>
              <a:t>, Konark temple of Orissa, </a:t>
            </a:r>
            <a:r>
              <a:rPr lang="en-US" dirty="0" err="1" smtClean="0"/>
              <a:t>Hoysala</a:t>
            </a:r>
            <a:r>
              <a:rPr lang="en-US" dirty="0" smtClean="0"/>
              <a:t> temples may be taken as great examples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Material remains/Relics: Statues, Paintings, Tools, Toys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Harappan</a:t>
            </a:r>
            <a:r>
              <a:rPr lang="en-US" dirty="0" smtClean="0"/>
              <a:t> sites we find rulers or linear measures made from ivory and shell.</a:t>
            </a:r>
          </a:p>
          <a:p>
            <a:r>
              <a:rPr lang="en-US" dirty="0" smtClean="0"/>
              <a:t>Terracotta seal of </a:t>
            </a:r>
            <a:r>
              <a:rPr lang="en-US" dirty="0" err="1" smtClean="0"/>
              <a:t>Lothal</a:t>
            </a:r>
            <a:r>
              <a:rPr lang="en-US" dirty="0" smtClean="0"/>
              <a:t>, there is depiction of seed drill.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Harappan</a:t>
            </a:r>
            <a:r>
              <a:rPr lang="en-US" dirty="0" smtClean="0"/>
              <a:t> sites had sewage system and we find red </a:t>
            </a:r>
            <a:r>
              <a:rPr lang="en-US" dirty="0" err="1" smtClean="0"/>
              <a:t>colour</a:t>
            </a:r>
            <a:r>
              <a:rPr lang="en-US" dirty="0" smtClean="0"/>
              <a:t> cotton thread in </a:t>
            </a:r>
            <a:r>
              <a:rPr lang="en-US" dirty="0" err="1" smtClean="0"/>
              <a:t>Mohendojaro</a:t>
            </a:r>
            <a:endParaRPr lang="en-US" dirty="0" smtClean="0"/>
          </a:p>
          <a:p>
            <a:r>
              <a:rPr lang="en-US" dirty="0" smtClean="0"/>
              <a:t>Bronze dancing girl statue of Harappa and </a:t>
            </a:r>
            <a:r>
              <a:rPr lang="en-US" dirty="0" err="1" smtClean="0"/>
              <a:t>Natraj</a:t>
            </a:r>
            <a:r>
              <a:rPr lang="en-US" dirty="0" smtClean="0"/>
              <a:t> statue of Cholas were made with Lost Wax process.</a:t>
            </a:r>
          </a:p>
          <a:p>
            <a:r>
              <a:rPr lang="en-US" dirty="0" smtClean="0"/>
              <a:t>Paintings of Ajanta, </a:t>
            </a:r>
            <a:r>
              <a:rPr lang="en-US" dirty="0" err="1" smtClean="0"/>
              <a:t>Bagha</a:t>
            </a:r>
            <a:r>
              <a:rPr lang="en-US" dirty="0" smtClean="0"/>
              <a:t> caves present the color and painting techniques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Pottery: Red Ware, Black and Red Ware, OCP, PGW, NBPW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Proof of pottery making both hand-made and wheel-made is found from all over </a:t>
            </a:r>
            <a:r>
              <a:rPr lang="en-US" dirty="0" smtClean="0"/>
              <a:t>India. Historical with distinct culture, the style of pottery changed.</a:t>
            </a:r>
          </a:p>
          <a:p>
            <a:r>
              <a:rPr lang="en-US" dirty="0" smtClean="0"/>
              <a:t>In Neolithic age we find hand-made pottery but later on foot wheels was also used.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Chalcolithic</a:t>
            </a:r>
            <a:r>
              <a:rPr lang="en-US" dirty="0" smtClean="0"/>
              <a:t> age Black and Red ware was widely used. </a:t>
            </a:r>
            <a:r>
              <a:rPr lang="en-US" dirty="0" smtClean="0"/>
              <a:t>In the </a:t>
            </a:r>
            <a:r>
              <a:rPr lang="en-US" dirty="0" err="1" smtClean="0"/>
              <a:t>Harappan</a:t>
            </a:r>
            <a:r>
              <a:rPr lang="en-US" dirty="0" smtClean="0"/>
              <a:t> civilization both polished and unpolished pottery is found.</a:t>
            </a:r>
          </a:p>
          <a:p>
            <a:r>
              <a:rPr lang="en-US" dirty="0" smtClean="0"/>
              <a:t>PGW, NBPW are related with Vedic era.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Coins: </a:t>
            </a:r>
            <a:r>
              <a:rPr lang="en-US" dirty="0" smtClean="0"/>
              <a:t>Indo-Greek</a:t>
            </a:r>
            <a:r>
              <a:rPr lang="en-US" dirty="0" smtClean="0"/>
              <a:t>, Punch </a:t>
            </a:r>
            <a:r>
              <a:rPr lang="en-US" dirty="0" smtClean="0"/>
              <a:t>marked and figure </a:t>
            </a:r>
            <a:r>
              <a:rPr lang="en-US" dirty="0" err="1" smtClean="0"/>
              <a:t>impressioned</a:t>
            </a:r>
            <a:r>
              <a:rPr lang="en-US" dirty="0" smtClean="0"/>
              <a:t> coins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punch marked coins(6</a:t>
            </a:r>
            <a:r>
              <a:rPr lang="en-US" baseline="30000" dirty="0" smtClean="0"/>
              <a:t>th</a:t>
            </a:r>
            <a:r>
              <a:rPr lang="en-US" dirty="0" smtClean="0"/>
              <a:t>  Century BCE to 1</a:t>
            </a:r>
            <a:r>
              <a:rPr lang="en-US" baseline="30000" dirty="0" smtClean="0"/>
              <a:t>st</a:t>
            </a:r>
            <a:r>
              <a:rPr lang="en-US" dirty="0" smtClean="0"/>
              <a:t> Century CE), mostly made of silver and some times even of copper, the symbols were hammered using punches and dyes.</a:t>
            </a:r>
          </a:p>
          <a:p>
            <a:r>
              <a:rPr lang="en-US" dirty="0" smtClean="0"/>
              <a:t>In the Indo-Greek coins (made of silver, usually round) minting was executed in a refined manner.</a:t>
            </a:r>
          </a:p>
          <a:p>
            <a:r>
              <a:rPr lang="en-US" dirty="0" smtClean="0"/>
              <a:t>The Imperial </a:t>
            </a:r>
            <a:r>
              <a:rPr lang="en-US" dirty="0" err="1" smtClean="0"/>
              <a:t>Guptas</a:t>
            </a:r>
            <a:r>
              <a:rPr lang="en-US" dirty="0" smtClean="0"/>
              <a:t> issued well-minted and well executed gold and silver coins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482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Archaeological Sources  Regarding History of Science and Technology in Ancient India</vt:lpstr>
      <vt:lpstr>Stone tools and artifacts: Core tools, Flakes, Microlith tools, polished hand axe </vt:lpstr>
      <vt:lpstr>Inscriptions: Religious, didactic, administrative, commercial, denotive </vt:lpstr>
      <vt:lpstr>Monument: Ruins of settlements, Temples, Pillars and other buildings</vt:lpstr>
      <vt:lpstr>Material remains/Relics: Statues, Paintings, Tools, Toys</vt:lpstr>
      <vt:lpstr>Pottery: Red Ware, Black and Red Ware, OCP, PGW, NBPW</vt:lpstr>
      <vt:lpstr>Coins: Indo-Greek, Punch marked and figure impressioned coins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Archaeological Sources  Regarding History of Science and Technology in Ancient India</dc:title>
  <dc:creator/>
  <cp:lastModifiedBy>india2world@ymail.com</cp:lastModifiedBy>
  <cp:revision>6</cp:revision>
  <dcterms:created xsi:type="dcterms:W3CDTF">2006-08-16T00:00:00Z</dcterms:created>
  <dcterms:modified xsi:type="dcterms:W3CDTF">2021-05-23T13:13:16Z</dcterms:modified>
</cp:coreProperties>
</file>