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aleway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regular.fntdata"/><Relationship Id="rId14" Type="http://schemas.openxmlformats.org/officeDocument/2006/relationships/slide" Target="slides/slide9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Ralew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0b6059b9d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0b6059b9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0b6059b9d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0b6059b9d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b0b6059b9d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b0b6059b9d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0b6059b9d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0b6059b9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0b6059b9d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0b6059b9d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0b6059b9d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0b6059b9d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0b6059b9d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b0b6059b9d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0b6059b9d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b0b6059b9d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You Like It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ACT III Scene 3: Critical Analysis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Touchstone: the fool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Audrey: a wench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Jacques: lord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Sir Oliver Martext: A vicar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Location: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/>
              <a:t>The clearing near the sheepcote in the Forest of Arden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502525" y="310375"/>
            <a:ext cx="8219400" cy="43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Tochstone woos  Audrey for marriage.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 compares himself to the poet Ovid. He says: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I am here with thee and thy goats, as the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most capricious poet, honest Ovid, was among the Goths.</a:t>
            </a:r>
            <a:r>
              <a:rPr lang="en"/>
              <a:t>(Simile)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Jaques was following them and comments on Touchstone’s witty dialogues which are not audible to them. Jaques says: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O knowledge ill-inhabited! worse than Jove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in a thatched house!(metaphor)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458175" y="236475"/>
            <a:ext cx="8380500" cy="4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/>
              <a:t>Touchstone tells Audrey that he wishes her to be poetical. He expresses his ideas on what  it means to be “Poetical”.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2200"/>
              <a:t>Audrey</a:t>
            </a:r>
            <a:r>
              <a:rPr lang="en" sz="2200"/>
              <a:t>. I</a:t>
            </a:r>
            <a:r>
              <a:rPr i="1" lang="en" sz="2200"/>
              <a:t> do not know what 'poetical' is: is it honest</a:t>
            </a:r>
            <a:endParaRPr i="1"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 sz="2200"/>
              <a:t>in deed and word? is it a true thing?</a:t>
            </a:r>
            <a:endParaRPr i="1"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2200"/>
              <a:t>Touchstone</a:t>
            </a:r>
            <a:r>
              <a:rPr lang="en" sz="2200"/>
              <a:t>. </a:t>
            </a:r>
            <a:r>
              <a:rPr i="1" lang="en" sz="2200"/>
              <a:t>No, truly; for the truest poetry is the most</a:t>
            </a:r>
            <a:endParaRPr i="1"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 sz="2200"/>
              <a:t>feigning; and lovers are given to poetry; and what they</a:t>
            </a:r>
            <a:endParaRPr i="1"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 sz="2200"/>
              <a:t>swear in poetry it may be said as lovers they do feign.</a:t>
            </a:r>
            <a:endParaRPr i="1" sz="2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443400" y="650325"/>
            <a:ext cx="8498700" cy="412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Touchstone does not want Audrey to be honest in marriage. He justifies his statement with some witty dialogues about honesty, beauty and foulness.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“honesty coupled to beauty is to have honey a sauce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to sugar.”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“ </a:t>
            </a:r>
            <a:r>
              <a:rPr i="1" lang="en"/>
              <a:t>to cast away honesty upon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a foul slut were to put good meat into an unclean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Dish.”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He concludes that he will marry her in whatsoever condition. He had brought Sir Oliver Martext from nearby village to conduct the wedlock ceremony.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192150" y="443400"/>
            <a:ext cx="8539500" cy="415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Sir Oliver Martext asks for somebody to give the bride for wedding . then Jcque comes ahead to give the bride but he also asks  the fool about the reason for marriage . </a:t>
            </a:r>
            <a:r>
              <a:rPr b="1" lang="en"/>
              <a:t>Touchstone </a:t>
            </a:r>
            <a:r>
              <a:rPr lang="en"/>
              <a:t>answers: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As the ox hath his bow, sir, the horse his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curb, and the falcon her bells, so man hath his desires;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and as pigeons bill, so wedlock would be nibbling.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Jaques suggests them to get married in a church and to have a proper wedding.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177350" y="443400"/>
            <a:ext cx="8554200" cy="415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But </a:t>
            </a:r>
            <a:r>
              <a:rPr b="1" lang="en"/>
              <a:t>Touchstone </a:t>
            </a:r>
            <a:r>
              <a:rPr lang="en"/>
              <a:t>says: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I am not in the mind but I were better to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be married of him than of another, for he is not like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to marry me well...and not being well married, it will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be a good excuse for me hereafter to leave my wife.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But somehow he sends Sir Oliver Martext away.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280825" y="472975"/>
            <a:ext cx="8544600" cy="8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Critical Comments: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39946" y="1595775"/>
            <a:ext cx="839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scene is remarkable for the witty and comical dialogues betweent Touchstone and Audrey.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ideas of marriage, fidelity, honesty, beauty and worth of a man are presented in a comical and non serious manner.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plot develops with the meeting of Touchstone and Audrey and their plan to tie the nuptial knot.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