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1b6c5e3e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1b6c5e3e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1b6c5e3e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1b6c5e3e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210344ca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210344c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210344ca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210344ca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210344cad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210344cad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210344c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b210344c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1b6c5e3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1b6c5e3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1b6c5e3e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1b6c5e3e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1b6c5e3e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1b6c5e3e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1b6c5e3e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1b6c5e3e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1b6c5e3e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1b6c5e3e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1b6c5e3e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1b6c5e3e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b6c5e3e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1b6c5e3e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1b6c5e3e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1b6c5e3e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4600" y="0"/>
            <a:ext cx="60694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-57475"/>
            <a:ext cx="3074700" cy="5143500"/>
          </a:xfrm>
          <a:prstGeom prst="rect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highlight>
                  <a:srgbClr val="00FFFF"/>
                </a:highlight>
              </a:rPr>
              <a:t>William Shakespear</a:t>
            </a:r>
            <a:r>
              <a:rPr lang="en" sz="2100">
                <a:highlight>
                  <a:srgbClr val="00FFFF"/>
                </a:highlight>
              </a:rPr>
              <a:t>e’s</a:t>
            </a:r>
            <a:endParaRPr sz="2100"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100">
                <a:solidFill>
                  <a:srgbClr val="CC0000"/>
                </a:solidFill>
                <a:highlight>
                  <a:srgbClr val="FFFFFF"/>
                </a:highlight>
              </a:rPr>
              <a:t>As You Like It</a:t>
            </a:r>
            <a:endParaRPr i="1" sz="2100">
              <a:solidFill>
                <a:srgbClr val="CC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highlight>
                  <a:srgbClr val="38761D"/>
                </a:highlight>
              </a:rPr>
              <a:t>An Evaluation</a:t>
            </a:r>
            <a:r>
              <a:rPr i="1" lang="en" sz="2100">
                <a:highlight>
                  <a:srgbClr val="38761D"/>
                </a:highlight>
              </a:rPr>
              <a:t> </a:t>
            </a:r>
            <a:endParaRPr i="1" sz="2100">
              <a:highlight>
                <a:srgbClr val="38761D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8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Changeable Human Nature and Adaptation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567550"/>
            <a:ext cx="8520600" cy="30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Change of heart of Oliver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Conversion of Duke Frederick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Duke Senior’s life in the forest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Rosalind and Celia’s disguise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Juxtaposition of Country and Courtly Life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8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Courtly life- Duke Frederick, Celia, Rosalind,Oliver, Orlando,Touchstone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Country life-Corin, Silvius, Audrey, Phebe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Adaptation from Courtly life to Country life as all  the characters shift to the forest of Arden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Courtly life-Artificiality, conspiration, usurpation, jealousy, superficiality,lack of contentment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Country life-Naturality, genuineness, innocence, love, scarcity of resources, usurpation on wild life, harshness of the weather, joy and merriment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Jacques and Duke Senior’s opinions about both types of lives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65325"/>
            <a:ext cx="8520600" cy="5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Dramatic Irony in the play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627225"/>
            <a:ext cx="8520600" cy="43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Dramatic Irony </a:t>
            </a:r>
            <a:r>
              <a:rPr lang="en"/>
              <a:t>is a literary technique originally used in Greek tragedy by which the full significance of a character’s words or actions is clear to the audience or reader although unknown to the speaker.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Orlando’s affair with Ganymede is full of ironies.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Phebe’s love for Ganymede and her letter to Ganymede is ironical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Rosalind’s promise to Phebe is ironical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Oliver’s talk with Charles about murder of Orlando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Oliver’s affair with Aliena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Frederick’s fear about the attack and his later conversion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As You Like It : </a:t>
            </a:r>
            <a:r>
              <a:rPr lang="en"/>
              <a:t>A pastoral Comedy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9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Definition: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Any  piece of writing or play performed which has happy marriages in a forest, and has sheeps and shepherds, would come into the category of  pastoral genre and if it is inducing laughter, it is a pastoral comedy. The term pastoral refers to the life of the shepherds and shepherdesses or rural folk and their ways of living, manners, and customs.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Pastoral elements in the play: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Exile from city life to the rural life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Adversity of the country life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Life of Duke senior in the Forest of Arden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Life of silvius , corin and other country folks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311700" y="416650"/>
            <a:ext cx="8520600" cy="41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Rosalind and Celia having a sheepcot in the wood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Jacques’ Appreciation for the rural life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Atmosphere of love and merriment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Wedding of the love couples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                                                </a:t>
            </a:r>
            <a:r>
              <a:rPr lang="en" sz="3000"/>
              <a:t>Thank You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characters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Orlando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Rosalind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Celia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Touchstone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Oliver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Duke Senior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Duke Frederick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Jacques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Phebe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Silvius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Corin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en"/>
              <a:t>Audrey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</a:t>
            </a:r>
            <a:r>
              <a:rPr lang="en"/>
              <a:t> of Orlando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Enmity with Oliver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Lack of formal education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Desperation with his animal like existence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Brave and courageous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Strong and skillful wrestler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Courteous,humble,and gallant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Handsome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Kind and merciful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Moral goodness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Faithful lover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…….continued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Orlando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Poetic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Witty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Candid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Virtuous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Pining for Rosalind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 of </a:t>
            </a:r>
            <a:r>
              <a:rPr lang="en"/>
              <a:t>Rosalind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Witty and wise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her cousin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her father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Beautiful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Kind and generous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Brave and fearless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Skillful simulator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Orlando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Despeartion in 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Skillful storyteller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……..cont..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Rosalind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Practical and farsighted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Knowledgeable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Good at argument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virtuous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 of </a:t>
            </a:r>
            <a:r>
              <a:rPr lang="en"/>
              <a:t>Jacques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Melancholic temperament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Philosopher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Animal lover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Detachment with worldliness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the fool and motley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knowledge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Religious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song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No place for carnal love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Analysis of </a:t>
            </a:r>
            <a:r>
              <a:rPr lang="en"/>
              <a:t>Touchstone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Foolish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Witty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Voluptuous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Candid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equivocator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Funny philosopher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for Audrey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of Love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Love at first sight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Carnal 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Spiritual 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"/>
              <a:t>Illicit love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