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4" r:id="rId2"/>
    <p:sldMasterId id="2147483867" r:id="rId3"/>
    <p:sldMasterId id="2147483892" r:id="rId4"/>
    <p:sldMasterId id="2147483904" r:id="rId5"/>
    <p:sldMasterId id="2147483916" r:id="rId6"/>
    <p:sldMasterId id="2147483928" r:id="rId7"/>
  </p:sldMasterIdLst>
  <p:notesMasterIdLst>
    <p:notesMasterId r:id="rId47"/>
  </p:notesMasterIdLst>
  <p:sldIdLst>
    <p:sldId id="256" r:id="rId8"/>
    <p:sldId id="265" r:id="rId9"/>
    <p:sldId id="309" r:id="rId10"/>
    <p:sldId id="310" r:id="rId11"/>
    <p:sldId id="288" r:id="rId12"/>
    <p:sldId id="305" r:id="rId13"/>
    <p:sldId id="306" r:id="rId14"/>
    <p:sldId id="290" r:id="rId15"/>
    <p:sldId id="307" r:id="rId16"/>
    <p:sldId id="270" r:id="rId17"/>
    <p:sldId id="297" r:id="rId18"/>
    <p:sldId id="298" r:id="rId19"/>
    <p:sldId id="293" r:id="rId20"/>
    <p:sldId id="308" r:id="rId21"/>
    <p:sldId id="299" r:id="rId22"/>
    <p:sldId id="302" r:id="rId23"/>
    <p:sldId id="300" r:id="rId24"/>
    <p:sldId id="301" r:id="rId25"/>
    <p:sldId id="304" r:id="rId26"/>
    <p:sldId id="318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2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289"/>
    <a:srgbClr val="6F4001"/>
    <a:srgbClr val="FF0066"/>
    <a:srgbClr val="E20071"/>
    <a:srgbClr val="157FFF"/>
    <a:srgbClr val="E20087"/>
    <a:srgbClr val="FFABCB"/>
    <a:srgbClr val="EF720B"/>
    <a:srgbClr val="F79B4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5462" autoAdjust="0"/>
  </p:normalViewPr>
  <p:slideViewPr>
    <p:cSldViewPr>
      <p:cViewPr varScale="1">
        <p:scale>
          <a:sx n="84" d="100"/>
          <a:sy n="84" d="100"/>
        </p:scale>
        <p:origin x="-14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550B27-21D6-47E4-AECC-8AA219EC5339}" type="doc">
      <dgm:prSet loTypeId="urn:microsoft.com/office/officeart/2005/8/layout/chevron2" loCatId="process" qsTypeId="urn:microsoft.com/office/officeart/2005/8/quickstyle/3d1" qsCatId="3D" csTypeId="urn:microsoft.com/office/officeart/2005/8/colors/colorful3" csCatId="colorful" phldr="1"/>
      <dgm:spPr/>
    </dgm:pt>
    <dgm:pt modelId="{A79567B9-8900-416A-B1DC-3D2BD1B1B38E}">
      <dgm:prSet phldrT="[Text]" custT="1"/>
      <dgm:spPr/>
      <dgm:t>
        <a:bodyPr/>
        <a:lstStyle/>
        <a:p>
          <a:r>
            <a:rPr lang="en-US" sz="400" b="1" smtClean="0"/>
            <a:t>1.</a:t>
          </a:r>
        </a:p>
        <a:p>
          <a:endParaRPr lang="en-IN" sz="400" b="1" dirty="0"/>
        </a:p>
      </dgm:t>
    </dgm:pt>
    <dgm:pt modelId="{4E41EC0B-3C19-4953-BCD4-F1F10CC4BD94}" type="parTrans" cxnId="{B3D313F9-824D-4009-9E16-FE7F6AA107B0}">
      <dgm:prSet/>
      <dgm:spPr/>
      <dgm:t>
        <a:bodyPr/>
        <a:lstStyle/>
        <a:p>
          <a:endParaRPr lang="en-IN"/>
        </a:p>
      </dgm:t>
    </dgm:pt>
    <dgm:pt modelId="{E73EC9B0-8548-417C-8880-F060DC0FB3DA}" type="sibTrans" cxnId="{B3D313F9-824D-4009-9E16-FE7F6AA107B0}">
      <dgm:prSet/>
      <dgm:spPr/>
      <dgm:t>
        <a:bodyPr/>
        <a:lstStyle/>
        <a:p>
          <a:endParaRPr lang="en-IN"/>
        </a:p>
      </dgm:t>
    </dgm:pt>
    <dgm:pt modelId="{67C736E8-1D4E-4AA0-B69A-D0AF9B739FE5}">
      <dgm:prSet phldrT="[Text]" custT="1"/>
      <dgm:spPr/>
      <dgm:t>
        <a:bodyPr/>
        <a:lstStyle/>
        <a:p>
          <a:r>
            <a:rPr lang="en-US" sz="400" b="1" smtClean="0"/>
            <a:t>2.</a:t>
          </a:r>
          <a:endParaRPr lang="en-IN" sz="400" b="1" dirty="0"/>
        </a:p>
      </dgm:t>
    </dgm:pt>
    <dgm:pt modelId="{F5771FBC-E7A2-4D33-8C85-82C2B8F9E2BA}" type="parTrans" cxnId="{AA0B9DB1-CDF7-4B96-838C-75F6B46A0FDF}">
      <dgm:prSet/>
      <dgm:spPr/>
      <dgm:t>
        <a:bodyPr/>
        <a:lstStyle/>
        <a:p>
          <a:endParaRPr lang="en-IN"/>
        </a:p>
      </dgm:t>
    </dgm:pt>
    <dgm:pt modelId="{33A10F00-C915-4364-8231-59FA7FFF6D98}" type="sibTrans" cxnId="{AA0B9DB1-CDF7-4B96-838C-75F6B46A0FDF}">
      <dgm:prSet/>
      <dgm:spPr/>
      <dgm:t>
        <a:bodyPr/>
        <a:lstStyle/>
        <a:p>
          <a:endParaRPr lang="en-IN"/>
        </a:p>
      </dgm:t>
    </dgm:pt>
    <dgm:pt modelId="{5A7AAB51-544E-4C6B-90C1-C06D467EC35B}">
      <dgm:prSet custT="1"/>
      <dgm:spPr/>
      <dgm:t>
        <a:bodyPr/>
        <a:lstStyle/>
        <a:p>
          <a:r>
            <a:rPr lang="en-US" sz="400" b="1" smtClean="0"/>
            <a:t>4.</a:t>
          </a:r>
          <a:endParaRPr lang="en-IN" sz="400" b="1" dirty="0"/>
        </a:p>
      </dgm:t>
    </dgm:pt>
    <dgm:pt modelId="{E44010AB-1561-4108-80A2-FCEEBB92FAC0}" type="parTrans" cxnId="{454E46CA-BB00-4C52-BB68-D21BBC9ABF60}">
      <dgm:prSet/>
      <dgm:spPr/>
      <dgm:t>
        <a:bodyPr/>
        <a:lstStyle/>
        <a:p>
          <a:endParaRPr lang="en-IN"/>
        </a:p>
      </dgm:t>
    </dgm:pt>
    <dgm:pt modelId="{01ABAFC1-3291-4BCD-A268-510B3569AFA4}" type="sibTrans" cxnId="{454E46CA-BB00-4C52-BB68-D21BBC9ABF60}">
      <dgm:prSet/>
      <dgm:spPr/>
      <dgm:t>
        <a:bodyPr/>
        <a:lstStyle/>
        <a:p>
          <a:endParaRPr lang="en-IN"/>
        </a:p>
      </dgm:t>
    </dgm:pt>
    <dgm:pt modelId="{2CA74D57-A5BE-45B6-AB59-FEE3E56DD744}">
      <dgm:prSet custT="1"/>
      <dgm:spPr/>
      <dgm:t>
        <a:bodyPr/>
        <a:lstStyle/>
        <a:p>
          <a:r>
            <a:rPr lang="en-US" sz="400" b="1" smtClean="0"/>
            <a:t>5.</a:t>
          </a:r>
          <a:endParaRPr lang="en-IN" sz="400" b="1" dirty="0"/>
        </a:p>
      </dgm:t>
    </dgm:pt>
    <dgm:pt modelId="{58D08D5A-572B-49F9-8F52-FABFECF0180D}" type="parTrans" cxnId="{565A5B70-3527-4616-BA14-537C8BF8AC99}">
      <dgm:prSet/>
      <dgm:spPr/>
      <dgm:t>
        <a:bodyPr/>
        <a:lstStyle/>
        <a:p>
          <a:endParaRPr lang="en-IN"/>
        </a:p>
      </dgm:t>
    </dgm:pt>
    <dgm:pt modelId="{14CC5655-7F9A-4EB3-86F7-2C7BB5AAB6C2}" type="sibTrans" cxnId="{565A5B70-3527-4616-BA14-537C8BF8AC99}">
      <dgm:prSet/>
      <dgm:spPr/>
      <dgm:t>
        <a:bodyPr/>
        <a:lstStyle/>
        <a:p>
          <a:endParaRPr lang="en-IN"/>
        </a:p>
      </dgm:t>
    </dgm:pt>
    <dgm:pt modelId="{3395FB92-7697-4A54-96DE-74B8E65E5CAD}">
      <dgm:prSet custT="1"/>
      <dgm:spPr/>
      <dgm:t>
        <a:bodyPr/>
        <a:lstStyle/>
        <a:p>
          <a:r>
            <a:rPr lang="en-US" sz="400" b="1" smtClean="0"/>
            <a:t>7.</a:t>
          </a:r>
          <a:endParaRPr lang="en-IN" sz="400" b="1" dirty="0"/>
        </a:p>
      </dgm:t>
    </dgm:pt>
    <dgm:pt modelId="{5B6691A3-15C4-4C4D-8933-DBC143C4538A}" type="parTrans" cxnId="{91AACEB5-4FF7-480A-AE2B-C8C16B3B2C1D}">
      <dgm:prSet/>
      <dgm:spPr/>
      <dgm:t>
        <a:bodyPr/>
        <a:lstStyle/>
        <a:p>
          <a:endParaRPr lang="en-IN"/>
        </a:p>
      </dgm:t>
    </dgm:pt>
    <dgm:pt modelId="{91AFFC00-16D4-4117-9DF3-BE87CEFD704A}" type="sibTrans" cxnId="{91AACEB5-4FF7-480A-AE2B-C8C16B3B2C1D}">
      <dgm:prSet/>
      <dgm:spPr/>
      <dgm:t>
        <a:bodyPr/>
        <a:lstStyle/>
        <a:p>
          <a:endParaRPr lang="en-IN"/>
        </a:p>
      </dgm:t>
    </dgm:pt>
    <dgm:pt modelId="{6D632BD1-A4FC-463E-9447-E3AF12C311CC}">
      <dgm:prSet custT="1"/>
      <dgm:spPr/>
      <dgm:t>
        <a:bodyPr/>
        <a:lstStyle/>
        <a:p>
          <a:r>
            <a:rPr lang="en-US" sz="400" b="1" smtClean="0"/>
            <a:t>8.</a:t>
          </a:r>
          <a:endParaRPr lang="en-IN" sz="400" b="1" dirty="0"/>
        </a:p>
      </dgm:t>
    </dgm:pt>
    <dgm:pt modelId="{46E2976A-EA72-4196-BD85-7420D683CA27}" type="parTrans" cxnId="{BEB33E24-2238-4946-B7C2-9B8A5406BB23}">
      <dgm:prSet/>
      <dgm:spPr/>
      <dgm:t>
        <a:bodyPr/>
        <a:lstStyle/>
        <a:p>
          <a:endParaRPr lang="en-IN"/>
        </a:p>
      </dgm:t>
    </dgm:pt>
    <dgm:pt modelId="{07AB6592-2865-4B1F-9076-6CED61D9C7E3}" type="sibTrans" cxnId="{BEB33E24-2238-4946-B7C2-9B8A5406BB23}">
      <dgm:prSet/>
      <dgm:spPr/>
      <dgm:t>
        <a:bodyPr/>
        <a:lstStyle/>
        <a:p>
          <a:endParaRPr lang="en-IN"/>
        </a:p>
      </dgm:t>
    </dgm:pt>
    <dgm:pt modelId="{9DEBB7C8-6A34-4205-BFFE-378592BD7864}">
      <dgm:prSet custT="1"/>
      <dgm:spPr/>
      <dgm:t>
        <a:bodyPr/>
        <a:lstStyle/>
        <a:p>
          <a:r>
            <a:rPr lang="en-US" sz="400" b="1" smtClean="0"/>
            <a:t>6.</a:t>
          </a:r>
          <a:endParaRPr lang="en-IN" sz="400" b="1" dirty="0"/>
        </a:p>
      </dgm:t>
    </dgm:pt>
    <dgm:pt modelId="{C090AE48-4AEF-46BE-8F78-CAC8B079845B}" type="parTrans" cxnId="{C1A1642F-F624-4E85-853C-8B0D728AE173}">
      <dgm:prSet/>
      <dgm:spPr/>
      <dgm:t>
        <a:bodyPr/>
        <a:lstStyle/>
        <a:p>
          <a:endParaRPr lang="en-IN"/>
        </a:p>
      </dgm:t>
    </dgm:pt>
    <dgm:pt modelId="{00EEF90D-08C2-42F6-8676-C9A81DE690B5}" type="sibTrans" cxnId="{C1A1642F-F624-4E85-853C-8B0D728AE173}">
      <dgm:prSet/>
      <dgm:spPr/>
      <dgm:t>
        <a:bodyPr/>
        <a:lstStyle/>
        <a:p>
          <a:endParaRPr lang="en-IN"/>
        </a:p>
      </dgm:t>
    </dgm:pt>
    <dgm:pt modelId="{C4FCC598-6CDD-4C21-9E4D-5850AA2987FB}">
      <dgm:prSet custT="1"/>
      <dgm:spPr/>
      <dgm:t>
        <a:bodyPr/>
        <a:lstStyle/>
        <a:p>
          <a:r>
            <a:rPr lang="en-US" sz="400" b="1" smtClean="0"/>
            <a:t>9.</a:t>
          </a:r>
          <a:endParaRPr lang="en-IN" sz="400" b="1" dirty="0"/>
        </a:p>
      </dgm:t>
    </dgm:pt>
    <dgm:pt modelId="{FDFB20E7-32CA-4D3D-BA7F-B6CA33CA4CBE}" type="parTrans" cxnId="{1B0C6004-1C76-4014-827A-92F5D5D3E7E5}">
      <dgm:prSet/>
      <dgm:spPr/>
      <dgm:t>
        <a:bodyPr/>
        <a:lstStyle/>
        <a:p>
          <a:endParaRPr lang="en-IN"/>
        </a:p>
      </dgm:t>
    </dgm:pt>
    <dgm:pt modelId="{05A60127-DF8C-4CEF-8A8D-0AAF415DF686}" type="sibTrans" cxnId="{1B0C6004-1C76-4014-827A-92F5D5D3E7E5}">
      <dgm:prSet/>
      <dgm:spPr/>
      <dgm:t>
        <a:bodyPr/>
        <a:lstStyle/>
        <a:p>
          <a:endParaRPr lang="en-IN"/>
        </a:p>
      </dgm:t>
    </dgm:pt>
    <dgm:pt modelId="{EA0B87B6-BC7A-4B7E-BFB7-C6FA766C4870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b="1" dirty="0" smtClean="0"/>
            <a:t>ON THE BASIS OF ORIGIN</a:t>
          </a:r>
          <a:endParaRPr lang="en-IN" sz="2000" b="1" dirty="0"/>
        </a:p>
      </dgm:t>
    </dgm:pt>
    <dgm:pt modelId="{EC80F416-2395-458D-AEEB-2EE03158B6AF}" type="parTrans" cxnId="{02F4E409-5C02-424C-AACC-85ACE33AE01B}">
      <dgm:prSet/>
      <dgm:spPr/>
      <dgm:t>
        <a:bodyPr/>
        <a:lstStyle/>
        <a:p>
          <a:endParaRPr lang="en-IN"/>
        </a:p>
      </dgm:t>
    </dgm:pt>
    <dgm:pt modelId="{B91D3C03-800C-46B6-B3B8-67C0C6E49B39}" type="sibTrans" cxnId="{02F4E409-5C02-424C-AACC-85ACE33AE01B}">
      <dgm:prSet/>
      <dgm:spPr/>
      <dgm:t>
        <a:bodyPr/>
        <a:lstStyle/>
        <a:p>
          <a:endParaRPr lang="en-IN"/>
        </a:p>
      </dgm:t>
    </dgm:pt>
    <dgm:pt modelId="{E7C819EC-3FA6-4B7E-972C-AD4C6EC9F169}">
      <dgm:prSet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b="1" dirty="0" smtClean="0"/>
            <a:t>ON THE BASIS OF MODE OF FORMATION</a:t>
          </a:r>
          <a:endParaRPr lang="en-IN" sz="2000" b="1" dirty="0"/>
        </a:p>
      </dgm:t>
    </dgm:pt>
    <dgm:pt modelId="{7AC43A8C-3300-46F5-9160-A0D8FC8629F9}" type="parTrans" cxnId="{640A0180-589E-4DC3-B4A2-85A71D2C611A}">
      <dgm:prSet/>
      <dgm:spPr/>
      <dgm:t>
        <a:bodyPr/>
        <a:lstStyle/>
        <a:p>
          <a:endParaRPr lang="en-IN"/>
        </a:p>
      </dgm:t>
    </dgm:pt>
    <dgm:pt modelId="{51C775F7-D85B-438A-B3B2-389071D1B5DC}" type="sibTrans" cxnId="{640A0180-589E-4DC3-B4A2-85A71D2C611A}">
      <dgm:prSet/>
      <dgm:spPr/>
      <dgm:t>
        <a:bodyPr/>
        <a:lstStyle/>
        <a:p>
          <a:endParaRPr lang="en-IN"/>
        </a:p>
      </dgm:t>
    </dgm:pt>
    <dgm:pt modelId="{342339BE-776B-42BE-A94E-DAD714307BC6}">
      <dgm:prSet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r>
            <a:rPr lang="en-US" sz="2000" b="1" smtClean="0"/>
            <a:t>ON THE BASIS OF TYPES OF MONOMERS </a:t>
          </a:r>
          <a:endParaRPr lang="en-IN" sz="2000" b="1" dirty="0"/>
        </a:p>
      </dgm:t>
    </dgm:pt>
    <dgm:pt modelId="{138ED4A7-6EFD-4232-837F-09EBCF3050F2}" type="parTrans" cxnId="{EB2B32DB-7678-4D61-B5F0-7CEC134C7A2C}">
      <dgm:prSet/>
      <dgm:spPr/>
      <dgm:t>
        <a:bodyPr/>
        <a:lstStyle/>
        <a:p>
          <a:endParaRPr lang="en-IN"/>
        </a:p>
      </dgm:t>
    </dgm:pt>
    <dgm:pt modelId="{4E5F45AA-6936-420D-8F67-A665A141B4E5}" type="sibTrans" cxnId="{EB2B32DB-7678-4D61-B5F0-7CEC134C7A2C}">
      <dgm:prSet/>
      <dgm:spPr/>
      <dgm:t>
        <a:bodyPr/>
        <a:lstStyle/>
        <a:p>
          <a:endParaRPr lang="en-IN"/>
        </a:p>
      </dgm:t>
    </dgm:pt>
    <dgm:pt modelId="{3B3CF531-D881-4746-947B-2F7071A3D8F3}">
      <dgm:prSet phldrT="[Text]" custT="1"/>
      <dgm:spPr/>
      <dgm:t>
        <a:bodyPr/>
        <a:lstStyle/>
        <a:p>
          <a:r>
            <a:rPr lang="en-US" sz="400" b="1" smtClean="0"/>
            <a:t>3.</a:t>
          </a:r>
          <a:endParaRPr lang="en-IN" sz="400" b="1" dirty="0"/>
        </a:p>
      </dgm:t>
    </dgm:pt>
    <dgm:pt modelId="{163B0FBF-770A-44B7-BDED-5F92A3EB11AE}" type="sibTrans" cxnId="{E7ABBE43-8210-4AE2-8166-1DB0619A56B0}">
      <dgm:prSet/>
      <dgm:spPr/>
      <dgm:t>
        <a:bodyPr/>
        <a:lstStyle/>
        <a:p>
          <a:endParaRPr lang="en-IN"/>
        </a:p>
      </dgm:t>
    </dgm:pt>
    <dgm:pt modelId="{2688FE03-54BD-473E-B9D9-A22EB2337C69}" type="parTrans" cxnId="{E7ABBE43-8210-4AE2-8166-1DB0619A56B0}">
      <dgm:prSet/>
      <dgm:spPr/>
      <dgm:t>
        <a:bodyPr/>
        <a:lstStyle/>
        <a:p>
          <a:endParaRPr lang="en-IN"/>
        </a:p>
      </dgm:t>
    </dgm:pt>
    <dgm:pt modelId="{56C00339-38C9-4777-86FB-18A3B67F3270}">
      <dgm:prSet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b="1" dirty="0" smtClean="0"/>
            <a:t>ON THE BASIS OF LINE STRUCTURE</a:t>
          </a:r>
          <a:endParaRPr lang="en-IN" sz="2000" b="1" dirty="0"/>
        </a:p>
      </dgm:t>
    </dgm:pt>
    <dgm:pt modelId="{901695CF-39AD-46B2-B438-DF58DCF631CD}" type="sibTrans" cxnId="{4B481E16-9569-49BF-A01F-E9DDC4A51AA1}">
      <dgm:prSet/>
      <dgm:spPr/>
      <dgm:t>
        <a:bodyPr/>
        <a:lstStyle/>
        <a:p>
          <a:endParaRPr lang="en-IN"/>
        </a:p>
      </dgm:t>
    </dgm:pt>
    <dgm:pt modelId="{47C5AB4F-9CD5-4963-8165-456F6D57958D}" type="parTrans" cxnId="{4B481E16-9569-49BF-A01F-E9DDC4A51AA1}">
      <dgm:prSet/>
      <dgm:spPr/>
      <dgm:t>
        <a:bodyPr/>
        <a:lstStyle/>
        <a:p>
          <a:endParaRPr lang="en-IN"/>
        </a:p>
      </dgm:t>
    </dgm:pt>
    <dgm:pt modelId="{B750D207-62E1-43BD-B77F-C078A5693E03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b="1" dirty="0" smtClean="0"/>
            <a:t>ON THE BASIS OF CRYSTALLINITY </a:t>
          </a:r>
          <a:endParaRPr lang="en-IN" sz="2000" b="1" dirty="0"/>
        </a:p>
      </dgm:t>
    </dgm:pt>
    <dgm:pt modelId="{4B6DA3AB-3608-468E-A475-A4ABFD3B2409}" type="parTrans" cxnId="{8C4C26A2-A985-4643-984C-E71343FCA740}">
      <dgm:prSet/>
      <dgm:spPr/>
      <dgm:t>
        <a:bodyPr/>
        <a:lstStyle/>
        <a:p>
          <a:endParaRPr lang="en-IN"/>
        </a:p>
      </dgm:t>
    </dgm:pt>
    <dgm:pt modelId="{EEA67154-9B7B-4D86-981C-C4A3EF9415C7}" type="sibTrans" cxnId="{8C4C26A2-A985-4643-984C-E71343FCA740}">
      <dgm:prSet/>
      <dgm:spPr/>
      <dgm:t>
        <a:bodyPr/>
        <a:lstStyle/>
        <a:p>
          <a:endParaRPr lang="en-IN"/>
        </a:p>
      </dgm:t>
    </dgm:pt>
    <dgm:pt modelId="{D576E298-5D87-497C-B6D4-59E0A7A022FA}">
      <dgm:prSet custT="1"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r>
            <a:rPr lang="en-US" sz="2000" b="1" smtClean="0"/>
            <a:t>ON THE BASIS OF TACTICITY </a:t>
          </a:r>
          <a:endParaRPr lang="en-IN" sz="2000" b="1" dirty="0"/>
        </a:p>
      </dgm:t>
    </dgm:pt>
    <dgm:pt modelId="{142879F8-95A2-4E5C-B456-1D883CEAC36A}" type="parTrans" cxnId="{78B3F426-4C9E-4BB0-8E46-2126111FFD63}">
      <dgm:prSet/>
      <dgm:spPr/>
      <dgm:t>
        <a:bodyPr/>
        <a:lstStyle/>
        <a:p>
          <a:endParaRPr lang="en-IN"/>
        </a:p>
      </dgm:t>
    </dgm:pt>
    <dgm:pt modelId="{040CB3B6-1EAE-4B84-B37B-4319E5D41CC4}" type="sibTrans" cxnId="{78B3F426-4C9E-4BB0-8E46-2126111FFD63}">
      <dgm:prSet/>
      <dgm:spPr/>
      <dgm:t>
        <a:bodyPr/>
        <a:lstStyle/>
        <a:p>
          <a:endParaRPr lang="en-IN"/>
        </a:p>
      </dgm:t>
    </dgm:pt>
    <dgm:pt modelId="{12163A21-765B-4BD9-8083-BF31F12A60C7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b="1" dirty="0" smtClean="0"/>
            <a:t>ON THE BASIS OF THERMAL RESPONSE</a:t>
          </a:r>
          <a:endParaRPr lang="en-IN" sz="2000" b="1" dirty="0"/>
        </a:p>
      </dgm:t>
    </dgm:pt>
    <dgm:pt modelId="{D6E3EC6C-88E0-426F-A8DE-29BF6BF49237}" type="parTrans" cxnId="{76227FAA-E0E5-471F-80A8-E5A4288954EB}">
      <dgm:prSet/>
      <dgm:spPr/>
      <dgm:t>
        <a:bodyPr/>
        <a:lstStyle/>
        <a:p>
          <a:endParaRPr lang="en-IN"/>
        </a:p>
      </dgm:t>
    </dgm:pt>
    <dgm:pt modelId="{2ABC0983-4A15-4224-B85D-522C0C940F8A}" type="sibTrans" cxnId="{76227FAA-E0E5-471F-80A8-E5A4288954EB}">
      <dgm:prSet/>
      <dgm:spPr/>
      <dgm:t>
        <a:bodyPr/>
        <a:lstStyle/>
        <a:p>
          <a:endParaRPr lang="en-IN"/>
        </a:p>
      </dgm:t>
    </dgm:pt>
    <dgm:pt modelId="{BC5F8C34-4DD9-4E68-962E-16AA1219CAAB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n-US" sz="2000" b="1" smtClean="0"/>
            <a:t>ON THE BASIS OF TYPE OF BACKBONE CHAIN </a:t>
          </a:r>
          <a:endParaRPr lang="en-IN" sz="2000" b="1" dirty="0"/>
        </a:p>
      </dgm:t>
    </dgm:pt>
    <dgm:pt modelId="{B7CC4723-AD13-42D8-AA41-9C86E089D2E5}" type="parTrans" cxnId="{9E2CDA47-DA27-488C-B53E-2D4737197E30}">
      <dgm:prSet/>
      <dgm:spPr/>
      <dgm:t>
        <a:bodyPr/>
        <a:lstStyle/>
        <a:p>
          <a:endParaRPr lang="en-IN"/>
        </a:p>
      </dgm:t>
    </dgm:pt>
    <dgm:pt modelId="{94198416-1D2D-4BF0-95FF-8BCE58023813}" type="sibTrans" cxnId="{9E2CDA47-DA27-488C-B53E-2D4737197E30}">
      <dgm:prSet/>
      <dgm:spPr/>
      <dgm:t>
        <a:bodyPr/>
        <a:lstStyle/>
        <a:p>
          <a:endParaRPr lang="en-IN"/>
        </a:p>
      </dgm:t>
    </dgm:pt>
    <dgm:pt modelId="{9DD033DA-17A1-4A3F-877F-805986D64AD4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smtClean="0"/>
            <a:t>ON THE BASIS OF COMMERCIAL APPLICATIONS</a:t>
          </a:r>
          <a:endParaRPr lang="en-IN" sz="2000" b="1" dirty="0"/>
        </a:p>
      </dgm:t>
    </dgm:pt>
    <dgm:pt modelId="{C2ACA045-F00E-4F40-A961-B49F296120B8}" type="parTrans" cxnId="{011BC2B8-9FAF-409E-AC3B-0670DF805C73}">
      <dgm:prSet/>
      <dgm:spPr/>
      <dgm:t>
        <a:bodyPr/>
        <a:lstStyle/>
        <a:p>
          <a:endParaRPr lang="en-IN"/>
        </a:p>
      </dgm:t>
    </dgm:pt>
    <dgm:pt modelId="{113BC921-DAAD-4067-AB98-A00F8B5A54D9}" type="sibTrans" cxnId="{011BC2B8-9FAF-409E-AC3B-0670DF805C73}">
      <dgm:prSet/>
      <dgm:spPr/>
      <dgm:t>
        <a:bodyPr/>
        <a:lstStyle/>
        <a:p>
          <a:endParaRPr lang="en-IN"/>
        </a:p>
      </dgm:t>
    </dgm:pt>
    <dgm:pt modelId="{3C98237C-0F85-48EC-9F3D-09E5F77307C1}">
      <dgm:prSet/>
      <dgm:spPr/>
      <dgm:t>
        <a:bodyPr/>
        <a:lstStyle/>
        <a:p>
          <a:endParaRPr lang="en-IN" b="1"/>
        </a:p>
      </dgm:t>
    </dgm:pt>
    <dgm:pt modelId="{CB502971-C2E4-4F71-8D74-788EAEC206BF}" type="parTrans" cxnId="{783BEAD7-1189-4AE4-929E-38A1406AF3E6}">
      <dgm:prSet/>
      <dgm:spPr/>
      <dgm:t>
        <a:bodyPr/>
        <a:lstStyle/>
        <a:p>
          <a:endParaRPr lang="en-IN"/>
        </a:p>
      </dgm:t>
    </dgm:pt>
    <dgm:pt modelId="{62FD581D-996A-4215-AA52-F7256EF4AA58}" type="sibTrans" cxnId="{783BEAD7-1189-4AE4-929E-38A1406AF3E6}">
      <dgm:prSet/>
      <dgm:spPr/>
      <dgm:t>
        <a:bodyPr/>
        <a:lstStyle/>
        <a:p>
          <a:endParaRPr lang="en-IN"/>
        </a:p>
      </dgm:t>
    </dgm:pt>
    <dgm:pt modelId="{6D5DF358-DDCB-4180-AB02-C65118631D76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 smtClean="0"/>
            <a:t>ON THE BASIS OF PRESENCE OF CARBON IN POLYMER</a:t>
          </a:r>
          <a:endParaRPr lang="en-IN" sz="2000" b="1" dirty="0"/>
        </a:p>
      </dgm:t>
    </dgm:pt>
    <dgm:pt modelId="{CBFF392A-1C24-4E81-BD02-1F7EEAF28BB9}" type="parTrans" cxnId="{7FB7CE1E-C748-4E22-9232-B1B96B27222E}">
      <dgm:prSet/>
      <dgm:spPr/>
      <dgm:t>
        <a:bodyPr/>
        <a:lstStyle/>
        <a:p>
          <a:endParaRPr lang="en-IN"/>
        </a:p>
      </dgm:t>
    </dgm:pt>
    <dgm:pt modelId="{7A62FC84-8FC0-41F2-9FFE-43C5942A4E5A}" type="sibTrans" cxnId="{7FB7CE1E-C748-4E22-9232-B1B96B27222E}">
      <dgm:prSet/>
      <dgm:spPr/>
      <dgm:t>
        <a:bodyPr/>
        <a:lstStyle/>
        <a:p>
          <a:endParaRPr lang="en-IN"/>
        </a:p>
      </dgm:t>
    </dgm:pt>
    <dgm:pt modelId="{37223BA3-2491-4373-BE9B-5A7E3990B228}" type="pres">
      <dgm:prSet presAssocID="{64550B27-21D6-47E4-AECC-8AA219EC5339}" presName="linearFlow" presStyleCnt="0">
        <dgm:presLayoutVars>
          <dgm:dir/>
          <dgm:animLvl val="lvl"/>
          <dgm:resizeHandles val="exact"/>
        </dgm:presLayoutVars>
      </dgm:prSet>
      <dgm:spPr/>
    </dgm:pt>
    <dgm:pt modelId="{5A6D9993-B6A4-4BAB-88A2-A5A8DBD12432}" type="pres">
      <dgm:prSet presAssocID="{A79567B9-8900-416A-B1DC-3D2BD1B1B38E}" presName="composite" presStyleCnt="0"/>
      <dgm:spPr/>
    </dgm:pt>
    <dgm:pt modelId="{66ED5A3D-4BEF-4BA6-819C-B01DA6FD26D0}" type="pres">
      <dgm:prSet presAssocID="{A79567B9-8900-416A-B1DC-3D2BD1B1B38E}" presName="parentText" presStyleLbl="alignNode1" presStyleIdx="0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C6BCFAC-D2C1-471F-B2B2-B5D497462B3A}" type="pres">
      <dgm:prSet presAssocID="{A79567B9-8900-416A-B1DC-3D2BD1B1B38E}" presName="descendantText" presStyleLbl="alignAcc1" presStyleIdx="0" presStyleCnt="1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9ABE387-36EE-440D-917C-42CA357E0371}" type="pres">
      <dgm:prSet presAssocID="{E73EC9B0-8548-417C-8880-F060DC0FB3DA}" presName="sp" presStyleCnt="0"/>
      <dgm:spPr/>
    </dgm:pt>
    <dgm:pt modelId="{4C9EB20F-A22D-4DB6-BC3F-292554B17D4D}" type="pres">
      <dgm:prSet presAssocID="{67C736E8-1D4E-4AA0-B69A-D0AF9B739FE5}" presName="composite" presStyleCnt="0"/>
      <dgm:spPr/>
    </dgm:pt>
    <dgm:pt modelId="{CA399FB2-861A-46E3-865C-96EC00939DFB}" type="pres">
      <dgm:prSet presAssocID="{67C736E8-1D4E-4AA0-B69A-D0AF9B739FE5}" presName="parentText" presStyleLbl="align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7FE58AA-FB3B-4647-AEA8-6AF7FB672A11}" type="pres">
      <dgm:prSet presAssocID="{67C736E8-1D4E-4AA0-B69A-D0AF9B739FE5}" presName="descendantText" presStyleLbl="alignAcc1" presStyleIdx="1" presStyleCnt="1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CFB5266-1BBE-459B-8E49-0D896D3B1EE1}" type="pres">
      <dgm:prSet presAssocID="{33A10F00-C915-4364-8231-59FA7FFF6D98}" presName="sp" presStyleCnt="0"/>
      <dgm:spPr/>
    </dgm:pt>
    <dgm:pt modelId="{80FD1ABD-0A67-4C04-8572-7982DD9AAA7B}" type="pres">
      <dgm:prSet presAssocID="{3B3CF531-D881-4746-947B-2F7071A3D8F3}" presName="composite" presStyleCnt="0"/>
      <dgm:spPr/>
    </dgm:pt>
    <dgm:pt modelId="{2EAA0E23-2498-46C5-AA7B-7B1735DFFD3F}" type="pres">
      <dgm:prSet presAssocID="{3B3CF531-D881-4746-947B-2F7071A3D8F3}" presName="parentText" presStyleLbl="align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209B1CC-279D-4E07-AFB7-D324D059579C}" type="pres">
      <dgm:prSet presAssocID="{3B3CF531-D881-4746-947B-2F7071A3D8F3}" presName="descendantText" presStyleLbl="alignAcc1" presStyleIdx="2" presStyleCnt="1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658454B-6A84-4374-9EE3-C9DF5130EBF4}" type="pres">
      <dgm:prSet presAssocID="{163B0FBF-770A-44B7-BDED-5F92A3EB11AE}" presName="sp" presStyleCnt="0"/>
      <dgm:spPr/>
    </dgm:pt>
    <dgm:pt modelId="{2A392D66-5C22-446A-8DEF-C412C7B85FE9}" type="pres">
      <dgm:prSet presAssocID="{5A7AAB51-544E-4C6B-90C1-C06D467EC35B}" presName="composite" presStyleCnt="0"/>
      <dgm:spPr/>
    </dgm:pt>
    <dgm:pt modelId="{0A8546C1-F7B8-48EF-9C73-C696DC11E8FA}" type="pres">
      <dgm:prSet presAssocID="{5A7AAB51-544E-4C6B-90C1-C06D467EC35B}" presName="parentText" presStyleLbl="align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6A85D68-A117-4127-804F-F4991D498255}" type="pres">
      <dgm:prSet presAssocID="{5A7AAB51-544E-4C6B-90C1-C06D467EC35B}" presName="descendantText" presStyleLbl="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297B026-70B9-40B5-89FA-305309B61048}" type="pres">
      <dgm:prSet presAssocID="{01ABAFC1-3291-4BCD-A268-510B3569AFA4}" presName="sp" presStyleCnt="0"/>
      <dgm:spPr/>
    </dgm:pt>
    <dgm:pt modelId="{DE72CE93-2FE6-488B-AEBA-74223A68350B}" type="pres">
      <dgm:prSet presAssocID="{2CA74D57-A5BE-45B6-AB59-FEE3E56DD744}" presName="composite" presStyleCnt="0"/>
      <dgm:spPr/>
    </dgm:pt>
    <dgm:pt modelId="{5BB45E90-57B8-4118-B2E0-FF0D095B2773}" type="pres">
      <dgm:prSet presAssocID="{2CA74D57-A5BE-45B6-AB59-FEE3E56DD744}" presName="parentText" presStyleLbl="align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A7E65B8-68C5-4CEC-A685-9FE4D68942F7}" type="pres">
      <dgm:prSet presAssocID="{2CA74D57-A5BE-45B6-AB59-FEE3E56DD744}" presName="descendantText" presStyleLbl="alignAcc1" presStyleIdx="4" presStyleCnt="1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75D9D56-C9E7-4854-9B59-654CAC394944}" type="pres">
      <dgm:prSet presAssocID="{14CC5655-7F9A-4EB3-86F7-2C7BB5AAB6C2}" presName="sp" presStyleCnt="0"/>
      <dgm:spPr/>
    </dgm:pt>
    <dgm:pt modelId="{A6E580F6-C1AA-41F6-AB70-8A6524C96378}" type="pres">
      <dgm:prSet presAssocID="{9DEBB7C8-6A34-4205-BFFE-378592BD7864}" presName="composite" presStyleCnt="0"/>
      <dgm:spPr/>
    </dgm:pt>
    <dgm:pt modelId="{C0B31806-59FC-4E34-8576-9842F45D5FA9}" type="pres">
      <dgm:prSet presAssocID="{9DEBB7C8-6A34-4205-BFFE-378592BD7864}" presName="parentText" presStyleLbl="align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F849378-AA09-4106-A2F2-40A51EFB6BEE}" type="pres">
      <dgm:prSet presAssocID="{9DEBB7C8-6A34-4205-BFFE-378592BD7864}" presName="descendantText" presStyleLbl="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3F5FF39-55BE-4A8E-A034-07A56082EE18}" type="pres">
      <dgm:prSet presAssocID="{00EEF90D-08C2-42F6-8676-C9A81DE690B5}" presName="sp" presStyleCnt="0"/>
      <dgm:spPr/>
    </dgm:pt>
    <dgm:pt modelId="{EA3F32AF-4B0F-4010-9A04-D0D6BF06CA69}" type="pres">
      <dgm:prSet presAssocID="{3395FB92-7697-4A54-96DE-74B8E65E5CAD}" presName="composite" presStyleCnt="0"/>
      <dgm:spPr/>
    </dgm:pt>
    <dgm:pt modelId="{D51E10FE-DE08-4F91-B326-9D67272B3F79}" type="pres">
      <dgm:prSet presAssocID="{3395FB92-7697-4A54-96DE-74B8E65E5CAD}" presName="parentText" presStyleLbl="align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A7C276D-1890-4CE5-A20D-DDA606FA74E8}" type="pres">
      <dgm:prSet presAssocID="{3395FB92-7697-4A54-96DE-74B8E65E5CAD}" presName="descendantText" presStyleLbl="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2C1B0EA-99BC-4964-B11D-9436D4308858}" type="pres">
      <dgm:prSet presAssocID="{91AFFC00-16D4-4117-9DF3-BE87CEFD704A}" presName="sp" presStyleCnt="0"/>
      <dgm:spPr/>
    </dgm:pt>
    <dgm:pt modelId="{FC32978B-E4FA-410F-B635-84EAE4FA47C5}" type="pres">
      <dgm:prSet presAssocID="{6D632BD1-A4FC-463E-9447-E3AF12C311CC}" presName="composite" presStyleCnt="0"/>
      <dgm:spPr/>
    </dgm:pt>
    <dgm:pt modelId="{974CFB69-1FB7-4664-9460-B57CD00485B8}" type="pres">
      <dgm:prSet presAssocID="{6D632BD1-A4FC-463E-9447-E3AF12C311CC}" presName="parentText" presStyleLbl="alignNode1" presStyleIdx="7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FDD1B0F-190A-42B0-B652-88686B34EF80}" type="pres">
      <dgm:prSet presAssocID="{6D632BD1-A4FC-463E-9447-E3AF12C311CC}" presName="descendantText" presStyleLbl="align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23B2703-9EEA-4E8E-9B34-F6AA934CF20D}" type="pres">
      <dgm:prSet presAssocID="{07AB6592-2865-4B1F-9076-6CED61D9C7E3}" presName="sp" presStyleCnt="0"/>
      <dgm:spPr/>
    </dgm:pt>
    <dgm:pt modelId="{9C608788-6CB2-446A-B5AF-9606CF874A80}" type="pres">
      <dgm:prSet presAssocID="{C4FCC598-6CDD-4C21-9E4D-5850AA2987FB}" presName="composite" presStyleCnt="0"/>
      <dgm:spPr/>
    </dgm:pt>
    <dgm:pt modelId="{8C028DB7-4059-40D5-9EED-5874E2DB975D}" type="pres">
      <dgm:prSet presAssocID="{C4FCC598-6CDD-4C21-9E4D-5850AA2987FB}" presName="parentText" presStyleLbl="align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8D3348A-26EC-4E7E-B24C-0190ED107A24}" type="pres">
      <dgm:prSet presAssocID="{C4FCC598-6CDD-4C21-9E4D-5850AA2987FB}" presName="descendantText" presStyleLbl="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FBBBF50-D999-411D-9EA4-0C48639B739B}" type="pres">
      <dgm:prSet presAssocID="{05A60127-DF8C-4CEF-8A8D-0AAF415DF686}" presName="sp" presStyleCnt="0"/>
      <dgm:spPr/>
    </dgm:pt>
    <dgm:pt modelId="{24600897-259A-4B95-B5E4-A99521F5F59D}" type="pres">
      <dgm:prSet presAssocID="{3C98237C-0F85-48EC-9F3D-09E5F77307C1}" presName="composite" presStyleCnt="0"/>
      <dgm:spPr/>
    </dgm:pt>
    <dgm:pt modelId="{797EC8F7-6595-4A3E-98D5-B789C4F2F360}" type="pres">
      <dgm:prSet presAssocID="{3C98237C-0F85-48EC-9F3D-09E5F77307C1}" presName="parentText" presStyleLbl="align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D93F86C-F9A0-440E-A8FD-CFAFC2AF931F}" type="pres">
      <dgm:prSet presAssocID="{3C98237C-0F85-48EC-9F3D-09E5F77307C1}" presName="descendantText" presStyleLbl="align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27C54E42-0CA6-4CEC-8D3D-3A5D48119390}" type="presOf" srcId="{A79567B9-8900-416A-B1DC-3D2BD1B1B38E}" destId="{66ED5A3D-4BEF-4BA6-819C-B01DA6FD26D0}" srcOrd="0" destOrd="0" presId="urn:microsoft.com/office/officeart/2005/8/layout/chevron2"/>
    <dgm:cxn modelId="{46A7856A-3362-4902-99CD-C0428720CFB9}" type="presOf" srcId="{6D5DF358-DDCB-4180-AB02-C65118631D76}" destId="{DD93F86C-F9A0-440E-A8FD-CFAFC2AF931F}" srcOrd="0" destOrd="0" presId="urn:microsoft.com/office/officeart/2005/8/layout/chevron2"/>
    <dgm:cxn modelId="{0D6B502E-4136-4B78-BD0F-117ECC549E37}" type="presOf" srcId="{12163A21-765B-4BD9-8083-BF31F12A60C7}" destId="{AA7C276D-1890-4CE5-A20D-DDA606FA74E8}" srcOrd="0" destOrd="0" presId="urn:microsoft.com/office/officeart/2005/8/layout/chevron2"/>
    <dgm:cxn modelId="{777FD8BD-5E40-4093-8AA3-785FC210CFC5}" type="presOf" srcId="{9DEBB7C8-6A34-4205-BFFE-378592BD7864}" destId="{C0B31806-59FC-4E34-8576-9842F45D5FA9}" srcOrd="0" destOrd="0" presId="urn:microsoft.com/office/officeart/2005/8/layout/chevron2"/>
    <dgm:cxn modelId="{EB2B32DB-7678-4D61-B5F0-7CEC134C7A2C}" srcId="{5A7AAB51-544E-4C6B-90C1-C06D467EC35B}" destId="{342339BE-776B-42BE-A94E-DAD714307BC6}" srcOrd="0" destOrd="0" parTransId="{138ED4A7-6EFD-4232-837F-09EBCF3050F2}" sibTransId="{4E5F45AA-6936-420D-8F67-A665A141B4E5}"/>
    <dgm:cxn modelId="{9514A8F5-F63D-45DC-AA5F-6A7ED32778CB}" type="presOf" srcId="{3B3CF531-D881-4746-947B-2F7071A3D8F3}" destId="{2EAA0E23-2498-46C5-AA7B-7B1735DFFD3F}" srcOrd="0" destOrd="0" presId="urn:microsoft.com/office/officeart/2005/8/layout/chevron2"/>
    <dgm:cxn modelId="{D3DAE75B-5885-4180-9063-317B70721C6E}" type="presOf" srcId="{5A7AAB51-544E-4C6B-90C1-C06D467EC35B}" destId="{0A8546C1-F7B8-48EF-9C73-C696DC11E8FA}" srcOrd="0" destOrd="0" presId="urn:microsoft.com/office/officeart/2005/8/layout/chevron2"/>
    <dgm:cxn modelId="{0E2354A0-06E9-4BE9-9E1A-A99B2A809B80}" type="presOf" srcId="{64550B27-21D6-47E4-AECC-8AA219EC5339}" destId="{37223BA3-2491-4373-BE9B-5A7E3990B228}" srcOrd="0" destOrd="0" presId="urn:microsoft.com/office/officeart/2005/8/layout/chevron2"/>
    <dgm:cxn modelId="{808E1025-BDF2-4BD0-B4F0-17DEB272EA20}" type="presOf" srcId="{342339BE-776B-42BE-A94E-DAD714307BC6}" destId="{56A85D68-A117-4127-804F-F4991D498255}" srcOrd="0" destOrd="0" presId="urn:microsoft.com/office/officeart/2005/8/layout/chevron2"/>
    <dgm:cxn modelId="{6F8A7403-F8B1-4775-900F-EDFDE356A301}" type="presOf" srcId="{9DD033DA-17A1-4A3F-877F-805986D64AD4}" destId="{58D3348A-26EC-4E7E-B24C-0190ED107A24}" srcOrd="0" destOrd="0" presId="urn:microsoft.com/office/officeart/2005/8/layout/chevron2"/>
    <dgm:cxn modelId="{ABD30245-C553-464C-8094-98902D87BEAF}" type="presOf" srcId="{67C736E8-1D4E-4AA0-B69A-D0AF9B739FE5}" destId="{CA399FB2-861A-46E3-865C-96EC00939DFB}" srcOrd="0" destOrd="0" presId="urn:microsoft.com/office/officeart/2005/8/layout/chevron2"/>
    <dgm:cxn modelId="{7FB7CE1E-C748-4E22-9232-B1B96B27222E}" srcId="{3C98237C-0F85-48EC-9F3D-09E5F77307C1}" destId="{6D5DF358-DDCB-4180-AB02-C65118631D76}" srcOrd="0" destOrd="0" parTransId="{CBFF392A-1C24-4E81-BD02-1F7EEAF28BB9}" sibTransId="{7A62FC84-8FC0-41F2-9FFE-43C5942A4E5A}"/>
    <dgm:cxn modelId="{E7ABBE43-8210-4AE2-8166-1DB0619A56B0}" srcId="{64550B27-21D6-47E4-AECC-8AA219EC5339}" destId="{3B3CF531-D881-4746-947B-2F7071A3D8F3}" srcOrd="2" destOrd="0" parTransId="{2688FE03-54BD-473E-B9D9-A22EB2337C69}" sibTransId="{163B0FBF-770A-44B7-BDED-5F92A3EB11AE}"/>
    <dgm:cxn modelId="{C1A1642F-F624-4E85-853C-8B0D728AE173}" srcId="{64550B27-21D6-47E4-AECC-8AA219EC5339}" destId="{9DEBB7C8-6A34-4205-BFFE-378592BD7864}" srcOrd="5" destOrd="0" parTransId="{C090AE48-4AEF-46BE-8F78-CAC8B079845B}" sibTransId="{00EEF90D-08C2-42F6-8676-C9A81DE690B5}"/>
    <dgm:cxn modelId="{011BC2B8-9FAF-409E-AC3B-0670DF805C73}" srcId="{C4FCC598-6CDD-4C21-9E4D-5850AA2987FB}" destId="{9DD033DA-17A1-4A3F-877F-805986D64AD4}" srcOrd="0" destOrd="0" parTransId="{C2ACA045-F00E-4F40-A961-B49F296120B8}" sibTransId="{113BC921-DAAD-4067-AB98-A00F8B5A54D9}"/>
    <dgm:cxn modelId="{D530FA94-EB81-4231-8CD6-E32BB9BCDCFB}" type="presOf" srcId="{BC5F8C34-4DD9-4E68-962E-16AA1219CAAB}" destId="{7FDD1B0F-190A-42B0-B652-88686B34EF80}" srcOrd="0" destOrd="0" presId="urn:microsoft.com/office/officeart/2005/8/layout/chevron2"/>
    <dgm:cxn modelId="{78B3F426-4C9E-4BB0-8E46-2126111FFD63}" srcId="{9DEBB7C8-6A34-4205-BFFE-378592BD7864}" destId="{D576E298-5D87-497C-B6D4-59E0A7A022FA}" srcOrd="0" destOrd="0" parTransId="{142879F8-95A2-4E5C-B456-1D883CEAC36A}" sibTransId="{040CB3B6-1EAE-4B84-B37B-4319E5D41CC4}"/>
    <dgm:cxn modelId="{76227FAA-E0E5-471F-80A8-E5A4288954EB}" srcId="{3395FB92-7697-4A54-96DE-74B8E65E5CAD}" destId="{12163A21-765B-4BD9-8083-BF31F12A60C7}" srcOrd="0" destOrd="0" parTransId="{D6E3EC6C-88E0-426F-A8DE-29BF6BF49237}" sibTransId="{2ABC0983-4A15-4224-B85D-522C0C940F8A}"/>
    <dgm:cxn modelId="{9A717663-C472-4BF5-A0DC-7AEE9BA2E159}" type="presOf" srcId="{B750D207-62E1-43BD-B77F-C078A5693E03}" destId="{EA7E65B8-68C5-4CEC-A685-9FE4D68942F7}" srcOrd="0" destOrd="0" presId="urn:microsoft.com/office/officeart/2005/8/layout/chevron2"/>
    <dgm:cxn modelId="{6BF260EE-7C3A-4580-A557-BA82D7B87F55}" type="presOf" srcId="{3C98237C-0F85-48EC-9F3D-09E5F77307C1}" destId="{797EC8F7-6595-4A3E-98D5-B789C4F2F360}" srcOrd="0" destOrd="0" presId="urn:microsoft.com/office/officeart/2005/8/layout/chevron2"/>
    <dgm:cxn modelId="{61BF672A-B8A9-4383-8F0D-D6CCA6AABD69}" type="presOf" srcId="{E7C819EC-3FA6-4B7E-972C-AD4C6EC9F169}" destId="{8209B1CC-279D-4E07-AFB7-D324D059579C}" srcOrd="0" destOrd="0" presId="urn:microsoft.com/office/officeart/2005/8/layout/chevron2"/>
    <dgm:cxn modelId="{AA0B9DB1-CDF7-4B96-838C-75F6B46A0FDF}" srcId="{64550B27-21D6-47E4-AECC-8AA219EC5339}" destId="{67C736E8-1D4E-4AA0-B69A-D0AF9B739FE5}" srcOrd="1" destOrd="0" parTransId="{F5771FBC-E7A2-4D33-8C85-82C2B8F9E2BA}" sibTransId="{33A10F00-C915-4364-8231-59FA7FFF6D98}"/>
    <dgm:cxn modelId="{640A0180-589E-4DC3-B4A2-85A71D2C611A}" srcId="{3B3CF531-D881-4746-947B-2F7071A3D8F3}" destId="{E7C819EC-3FA6-4B7E-972C-AD4C6EC9F169}" srcOrd="0" destOrd="0" parTransId="{7AC43A8C-3300-46F5-9160-A0D8FC8629F9}" sibTransId="{51C775F7-D85B-438A-B3B2-389071D1B5DC}"/>
    <dgm:cxn modelId="{9E2CDA47-DA27-488C-B53E-2D4737197E30}" srcId="{6D632BD1-A4FC-463E-9447-E3AF12C311CC}" destId="{BC5F8C34-4DD9-4E68-962E-16AA1219CAAB}" srcOrd="0" destOrd="0" parTransId="{B7CC4723-AD13-42D8-AA41-9C86E089D2E5}" sibTransId="{94198416-1D2D-4BF0-95FF-8BCE58023813}"/>
    <dgm:cxn modelId="{55ABC013-9839-4A49-895D-CFFA1850EE68}" type="presOf" srcId="{2CA74D57-A5BE-45B6-AB59-FEE3E56DD744}" destId="{5BB45E90-57B8-4118-B2E0-FF0D095B2773}" srcOrd="0" destOrd="0" presId="urn:microsoft.com/office/officeart/2005/8/layout/chevron2"/>
    <dgm:cxn modelId="{454E46CA-BB00-4C52-BB68-D21BBC9ABF60}" srcId="{64550B27-21D6-47E4-AECC-8AA219EC5339}" destId="{5A7AAB51-544E-4C6B-90C1-C06D467EC35B}" srcOrd="3" destOrd="0" parTransId="{E44010AB-1561-4108-80A2-FCEEBB92FAC0}" sibTransId="{01ABAFC1-3291-4BCD-A268-510B3569AFA4}"/>
    <dgm:cxn modelId="{1B0C6004-1C76-4014-827A-92F5D5D3E7E5}" srcId="{64550B27-21D6-47E4-AECC-8AA219EC5339}" destId="{C4FCC598-6CDD-4C21-9E4D-5850AA2987FB}" srcOrd="8" destOrd="0" parTransId="{FDFB20E7-32CA-4D3D-BA7F-B6CA33CA4CBE}" sibTransId="{05A60127-DF8C-4CEF-8A8D-0AAF415DF686}"/>
    <dgm:cxn modelId="{553CC07F-17F6-4B25-9CCD-1F96EC6A5FB6}" type="presOf" srcId="{C4FCC598-6CDD-4C21-9E4D-5850AA2987FB}" destId="{8C028DB7-4059-40D5-9EED-5874E2DB975D}" srcOrd="0" destOrd="0" presId="urn:microsoft.com/office/officeart/2005/8/layout/chevron2"/>
    <dgm:cxn modelId="{B48800AD-99DD-4731-8D3A-2C609155CACF}" type="presOf" srcId="{6D632BD1-A4FC-463E-9447-E3AF12C311CC}" destId="{974CFB69-1FB7-4664-9460-B57CD00485B8}" srcOrd="0" destOrd="0" presId="urn:microsoft.com/office/officeart/2005/8/layout/chevron2"/>
    <dgm:cxn modelId="{E2E0EC27-FCD1-4368-8A89-22569FEACB0D}" type="presOf" srcId="{56C00339-38C9-4777-86FB-18A3B67F3270}" destId="{B7FE58AA-FB3B-4647-AEA8-6AF7FB672A11}" srcOrd="0" destOrd="0" presId="urn:microsoft.com/office/officeart/2005/8/layout/chevron2"/>
    <dgm:cxn modelId="{91AACEB5-4FF7-480A-AE2B-C8C16B3B2C1D}" srcId="{64550B27-21D6-47E4-AECC-8AA219EC5339}" destId="{3395FB92-7697-4A54-96DE-74B8E65E5CAD}" srcOrd="6" destOrd="0" parTransId="{5B6691A3-15C4-4C4D-8933-DBC143C4538A}" sibTransId="{91AFFC00-16D4-4117-9DF3-BE87CEFD704A}"/>
    <dgm:cxn modelId="{BEB33E24-2238-4946-B7C2-9B8A5406BB23}" srcId="{64550B27-21D6-47E4-AECC-8AA219EC5339}" destId="{6D632BD1-A4FC-463E-9447-E3AF12C311CC}" srcOrd="7" destOrd="0" parTransId="{46E2976A-EA72-4196-BD85-7420D683CA27}" sibTransId="{07AB6592-2865-4B1F-9076-6CED61D9C7E3}"/>
    <dgm:cxn modelId="{229EBB44-E830-4AA0-91F0-AE91828279C6}" type="presOf" srcId="{D576E298-5D87-497C-B6D4-59E0A7A022FA}" destId="{1F849378-AA09-4106-A2F2-40A51EFB6BEE}" srcOrd="0" destOrd="0" presId="urn:microsoft.com/office/officeart/2005/8/layout/chevron2"/>
    <dgm:cxn modelId="{4B481E16-9569-49BF-A01F-E9DDC4A51AA1}" srcId="{67C736E8-1D4E-4AA0-B69A-D0AF9B739FE5}" destId="{56C00339-38C9-4777-86FB-18A3B67F3270}" srcOrd="0" destOrd="0" parTransId="{47C5AB4F-9CD5-4963-8165-456F6D57958D}" sibTransId="{901695CF-39AD-46B2-B438-DF58DCF631CD}"/>
    <dgm:cxn modelId="{565A5B70-3527-4616-BA14-537C8BF8AC99}" srcId="{64550B27-21D6-47E4-AECC-8AA219EC5339}" destId="{2CA74D57-A5BE-45B6-AB59-FEE3E56DD744}" srcOrd="4" destOrd="0" parTransId="{58D08D5A-572B-49F9-8F52-FABFECF0180D}" sibTransId="{14CC5655-7F9A-4EB3-86F7-2C7BB5AAB6C2}"/>
    <dgm:cxn modelId="{7D0F0582-3E77-4744-B982-9945D5DBD74B}" type="presOf" srcId="{EA0B87B6-BC7A-4B7E-BFB7-C6FA766C4870}" destId="{4C6BCFAC-D2C1-471F-B2B2-B5D497462B3A}" srcOrd="0" destOrd="0" presId="urn:microsoft.com/office/officeart/2005/8/layout/chevron2"/>
    <dgm:cxn modelId="{783BEAD7-1189-4AE4-929E-38A1406AF3E6}" srcId="{64550B27-21D6-47E4-AECC-8AA219EC5339}" destId="{3C98237C-0F85-48EC-9F3D-09E5F77307C1}" srcOrd="9" destOrd="0" parTransId="{CB502971-C2E4-4F71-8D74-788EAEC206BF}" sibTransId="{62FD581D-996A-4215-AA52-F7256EF4AA58}"/>
    <dgm:cxn modelId="{D1E5181C-EC34-43F4-8469-B5B387137206}" type="presOf" srcId="{3395FB92-7697-4A54-96DE-74B8E65E5CAD}" destId="{D51E10FE-DE08-4F91-B326-9D67272B3F79}" srcOrd="0" destOrd="0" presId="urn:microsoft.com/office/officeart/2005/8/layout/chevron2"/>
    <dgm:cxn modelId="{B3D313F9-824D-4009-9E16-FE7F6AA107B0}" srcId="{64550B27-21D6-47E4-AECC-8AA219EC5339}" destId="{A79567B9-8900-416A-B1DC-3D2BD1B1B38E}" srcOrd="0" destOrd="0" parTransId="{4E41EC0B-3C19-4953-BCD4-F1F10CC4BD94}" sibTransId="{E73EC9B0-8548-417C-8880-F060DC0FB3DA}"/>
    <dgm:cxn modelId="{8C4C26A2-A985-4643-984C-E71343FCA740}" srcId="{2CA74D57-A5BE-45B6-AB59-FEE3E56DD744}" destId="{B750D207-62E1-43BD-B77F-C078A5693E03}" srcOrd="0" destOrd="0" parTransId="{4B6DA3AB-3608-468E-A475-A4ABFD3B2409}" sibTransId="{EEA67154-9B7B-4D86-981C-C4A3EF9415C7}"/>
    <dgm:cxn modelId="{02F4E409-5C02-424C-AACC-85ACE33AE01B}" srcId="{A79567B9-8900-416A-B1DC-3D2BD1B1B38E}" destId="{EA0B87B6-BC7A-4B7E-BFB7-C6FA766C4870}" srcOrd="0" destOrd="0" parTransId="{EC80F416-2395-458D-AEEB-2EE03158B6AF}" sibTransId="{B91D3C03-800C-46B6-B3B8-67C0C6E49B39}"/>
    <dgm:cxn modelId="{65027D92-D3FC-4A72-B21E-F2C666DA5800}" type="presParOf" srcId="{37223BA3-2491-4373-BE9B-5A7E3990B228}" destId="{5A6D9993-B6A4-4BAB-88A2-A5A8DBD12432}" srcOrd="0" destOrd="0" presId="urn:microsoft.com/office/officeart/2005/8/layout/chevron2"/>
    <dgm:cxn modelId="{CED36D54-6E3C-48A9-B838-68A4D4371CBD}" type="presParOf" srcId="{5A6D9993-B6A4-4BAB-88A2-A5A8DBD12432}" destId="{66ED5A3D-4BEF-4BA6-819C-B01DA6FD26D0}" srcOrd="0" destOrd="0" presId="urn:microsoft.com/office/officeart/2005/8/layout/chevron2"/>
    <dgm:cxn modelId="{D418401E-B1E1-4FEA-8949-016C91923356}" type="presParOf" srcId="{5A6D9993-B6A4-4BAB-88A2-A5A8DBD12432}" destId="{4C6BCFAC-D2C1-471F-B2B2-B5D497462B3A}" srcOrd="1" destOrd="0" presId="urn:microsoft.com/office/officeart/2005/8/layout/chevron2"/>
    <dgm:cxn modelId="{D43C09DC-4DDE-4042-8A63-0BFB2B84E02B}" type="presParOf" srcId="{37223BA3-2491-4373-BE9B-5A7E3990B228}" destId="{79ABE387-36EE-440D-917C-42CA357E0371}" srcOrd="1" destOrd="0" presId="urn:microsoft.com/office/officeart/2005/8/layout/chevron2"/>
    <dgm:cxn modelId="{BFE88F0D-804F-4ADD-AFD3-EBA188EB9962}" type="presParOf" srcId="{37223BA3-2491-4373-BE9B-5A7E3990B228}" destId="{4C9EB20F-A22D-4DB6-BC3F-292554B17D4D}" srcOrd="2" destOrd="0" presId="urn:microsoft.com/office/officeart/2005/8/layout/chevron2"/>
    <dgm:cxn modelId="{8BEA889B-7523-423A-BB43-3D1C10949C34}" type="presParOf" srcId="{4C9EB20F-A22D-4DB6-BC3F-292554B17D4D}" destId="{CA399FB2-861A-46E3-865C-96EC00939DFB}" srcOrd="0" destOrd="0" presId="urn:microsoft.com/office/officeart/2005/8/layout/chevron2"/>
    <dgm:cxn modelId="{DF09B0C7-2555-4D3F-BF1B-716D2E081643}" type="presParOf" srcId="{4C9EB20F-A22D-4DB6-BC3F-292554B17D4D}" destId="{B7FE58AA-FB3B-4647-AEA8-6AF7FB672A11}" srcOrd="1" destOrd="0" presId="urn:microsoft.com/office/officeart/2005/8/layout/chevron2"/>
    <dgm:cxn modelId="{44D212F0-1639-4BE3-A0C7-3C468A6D2568}" type="presParOf" srcId="{37223BA3-2491-4373-BE9B-5A7E3990B228}" destId="{6CFB5266-1BBE-459B-8E49-0D896D3B1EE1}" srcOrd="3" destOrd="0" presId="urn:microsoft.com/office/officeart/2005/8/layout/chevron2"/>
    <dgm:cxn modelId="{6574145A-0425-4E57-AB84-F46C3A654684}" type="presParOf" srcId="{37223BA3-2491-4373-BE9B-5A7E3990B228}" destId="{80FD1ABD-0A67-4C04-8572-7982DD9AAA7B}" srcOrd="4" destOrd="0" presId="urn:microsoft.com/office/officeart/2005/8/layout/chevron2"/>
    <dgm:cxn modelId="{F5F90F0C-4317-49ED-B69D-170EB1B49FBA}" type="presParOf" srcId="{80FD1ABD-0A67-4C04-8572-7982DD9AAA7B}" destId="{2EAA0E23-2498-46C5-AA7B-7B1735DFFD3F}" srcOrd="0" destOrd="0" presId="urn:microsoft.com/office/officeart/2005/8/layout/chevron2"/>
    <dgm:cxn modelId="{42C7119E-A71B-4C71-9FE0-C1577CE0C6FB}" type="presParOf" srcId="{80FD1ABD-0A67-4C04-8572-7982DD9AAA7B}" destId="{8209B1CC-279D-4E07-AFB7-D324D059579C}" srcOrd="1" destOrd="0" presId="urn:microsoft.com/office/officeart/2005/8/layout/chevron2"/>
    <dgm:cxn modelId="{75DFF2F7-5C41-42DA-A41B-6E21808ACD31}" type="presParOf" srcId="{37223BA3-2491-4373-BE9B-5A7E3990B228}" destId="{0658454B-6A84-4374-9EE3-C9DF5130EBF4}" srcOrd="5" destOrd="0" presId="urn:microsoft.com/office/officeart/2005/8/layout/chevron2"/>
    <dgm:cxn modelId="{933C5C16-44F2-40A8-9D94-60B1ED233F7B}" type="presParOf" srcId="{37223BA3-2491-4373-BE9B-5A7E3990B228}" destId="{2A392D66-5C22-446A-8DEF-C412C7B85FE9}" srcOrd="6" destOrd="0" presId="urn:microsoft.com/office/officeart/2005/8/layout/chevron2"/>
    <dgm:cxn modelId="{146C03B7-CD3D-42D3-A705-D03D96163E55}" type="presParOf" srcId="{2A392D66-5C22-446A-8DEF-C412C7B85FE9}" destId="{0A8546C1-F7B8-48EF-9C73-C696DC11E8FA}" srcOrd="0" destOrd="0" presId="urn:microsoft.com/office/officeart/2005/8/layout/chevron2"/>
    <dgm:cxn modelId="{95A0DED1-F92C-49BC-BF6F-15BC2A9FFE50}" type="presParOf" srcId="{2A392D66-5C22-446A-8DEF-C412C7B85FE9}" destId="{56A85D68-A117-4127-804F-F4991D498255}" srcOrd="1" destOrd="0" presId="urn:microsoft.com/office/officeart/2005/8/layout/chevron2"/>
    <dgm:cxn modelId="{ECBADA4A-C0A4-4F97-AD98-F39EB0079BE5}" type="presParOf" srcId="{37223BA3-2491-4373-BE9B-5A7E3990B228}" destId="{B297B026-70B9-40B5-89FA-305309B61048}" srcOrd="7" destOrd="0" presId="urn:microsoft.com/office/officeart/2005/8/layout/chevron2"/>
    <dgm:cxn modelId="{565FB36A-E8BA-49DB-833E-8B8F70AAC6F4}" type="presParOf" srcId="{37223BA3-2491-4373-BE9B-5A7E3990B228}" destId="{DE72CE93-2FE6-488B-AEBA-74223A68350B}" srcOrd="8" destOrd="0" presId="urn:microsoft.com/office/officeart/2005/8/layout/chevron2"/>
    <dgm:cxn modelId="{74782E7F-A7FA-4DF0-8D06-CCAA919C733F}" type="presParOf" srcId="{DE72CE93-2FE6-488B-AEBA-74223A68350B}" destId="{5BB45E90-57B8-4118-B2E0-FF0D095B2773}" srcOrd="0" destOrd="0" presId="urn:microsoft.com/office/officeart/2005/8/layout/chevron2"/>
    <dgm:cxn modelId="{8B99FDC5-9AF9-4CC5-A238-951CF94815CC}" type="presParOf" srcId="{DE72CE93-2FE6-488B-AEBA-74223A68350B}" destId="{EA7E65B8-68C5-4CEC-A685-9FE4D68942F7}" srcOrd="1" destOrd="0" presId="urn:microsoft.com/office/officeart/2005/8/layout/chevron2"/>
    <dgm:cxn modelId="{82F90778-2507-4EC5-99B1-6D7BDFFF0807}" type="presParOf" srcId="{37223BA3-2491-4373-BE9B-5A7E3990B228}" destId="{275D9D56-C9E7-4854-9B59-654CAC394944}" srcOrd="9" destOrd="0" presId="urn:microsoft.com/office/officeart/2005/8/layout/chevron2"/>
    <dgm:cxn modelId="{8442E22B-FE82-41DB-A35E-90C9EB60780C}" type="presParOf" srcId="{37223BA3-2491-4373-BE9B-5A7E3990B228}" destId="{A6E580F6-C1AA-41F6-AB70-8A6524C96378}" srcOrd="10" destOrd="0" presId="urn:microsoft.com/office/officeart/2005/8/layout/chevron2"/>
    <dgm:cxn modelId="{86072647-B956-4C49-90EA-F8AACAA9EC6B}" type="presParOf" srcId="{A6E580F6-C1AA-41F6-AB70-8A6524C96378}" destId="{C0B31806-59FC-4E34-8576-9842F45D5FA9}" srcOrd="0" destOrd="0" presId="urn:microsoft.com/office/officeart/2005/8/layout/chevron2"/>
    <dgm:cxn modelId="{CA71027D-3375-4CBE-A9A9-79B70C299AF8}" type="presParOf" srcId="{A6E580F6-C1AA-41F6-AB70-8A6524C96378}" destId="{1F849378-AA09-4106-A2F2-40A51EFB6BEE}" srcOrd="1" destOrd="0" presId="urn:microsoft.com/office/officeart/2005/8/layout/chevron2"/>
    <dgm:cxn modelId="{0C3F8A43-7A43-4EBB-A964-63491906F89B}" type="presParOf" srcId="{37223BA3-2491-4373-BE9B-5A7E3990B228}" destId="{C3F5FF39-55BE-4A8E-A034-07A56082EE18}" srcOrd="11" destOrd="0" presId="urn:microsoft.com/office/officeart/2005/8/layout/chevron2"/>
    <dgm:cxn modelId="{21BC44F0-1C1A-4A7F-AB5F-003719FC0A44}" type="presParOf" srcId="{37223BA3-2491-4373-BE9B-5A7E3990B228}" destId="{EA3F32AF-4B0F-4010-9A04-D0D6BF06CA69}" srcOrd="12" destOrd="0" presId="urn:microsoft.com/office/officeart/2005/8/layout/chevron2"/>
    <dgm:cxn modelId="{8A1B1DFA-3F9C-412E-9A6F-BC61B2558C0B}" type="presParOf" srcId="{EA3F32AF-4B0F-4010-9A04-D0D6BF06CA69}" destId="{D51E10FE-DE08-4F91-B326-9D67272B3F79}" srcOrd="0" destOrd="0" presId="urn:microsoft.com/office/officeart/2005/8/layout/chevron2"/>
    <dgm:cxn modelId="{F78EE1C8-6163-4516-83AF-E349D4C8A8D6}" type="presParOf" srcId="{EA3F32AF-4B0F-4010-9A04-D0D6BF06CA69}" destId="{AA7C276D-1890-4CE5-A20D-DDA606FA74E8}" srcOrd="1" destOrd="0" presId="urn:microsoft.com/office/officeart/2005/8/layout/chevron2"/>
    <dgm:cxn modelId="{FF8AC8BC-1816-4BF5-9B77-45AFA660685D}" type="presParOf" srcId="{37223BA3-2491-4373-BE9B-5A7E3990B228}" destId="{72C1B0EA-99BC-4964-B11D-9436D4308858}" srcOrd="13" destOrd="0" presId="urn:microsoft.com/office/officeart/2005/8/layout/chevron2"/>
    <dgm:cxn modelId="{F3D0C0E3-7177-46B5-9BCB-3D2818272F89}" type="presParOf" srcId="{37223BA3-2491-4373-BE9B-5A7E3990B228}" destId="{FC32978B-E4FA-410F-B635-84EAE4FA47C5}" srcOrd="14" destOrd="0" presId="urn:microsoft.com/office/officeart/2005/8/layout/chevron2"/>
    <dgm:cxn modelId="{35598F89-E080-4A6E-941C-7C14C67843A8}" type="presParOf" srcId="{FC32978B-E4FA-410F-B635-84EAE4FA47C5}" destId="{974CFB69-1FB7-4664-9460-B57CD00485B8}" srcOrd="0" destOrd="0" presId="urn:microsoft.com/office/officeart/2005/8/layout/chevron2"/>
    <dgm:cxn modelId="{AD564735-EC3C-44D7-A1ED-7CEC2D4AFA98}" type="presParOf" srcId="{FC32978B-E4FA-410F-B635-84EAE4FA47C5}" destId="{7FDD1B0F-190A-42B0-B652-88686B34EF80}" srcOrd="1" destOrd="0" presId="urn:microsoft.com/office/officeart/2005/8/layout/chevron2"/>
    <dgm:cxn modelId="{2458EC49-5752-4C71-91D0-11404AC40922}" type="presParOf" srcId="{37223BA3-2491-4373-BE9B-5A7E3990B228}" destId="{923B2703-9EEA-4E8E-9B34-F6AA934CF20D}" srcOrd="15" destOrd="0" presId="urn:microsoft.com/office/officeart/2005/8/layout/chevron2"/>
    <dgm:cxn modelId="{A8CD204E-694C-4D8F-B26D-7CA015064298}" type="presParOf" srcId="{37223BA3-2491-4373-BE9B-5A7E3990B228}" destId="{9C608788-6CB2-446A-B5AF-9606CF874A80}" srcOrd="16" destOrd="0" presId="urn:microsoft.com/office/officeart/2005/8/layout/chevron2"/>
    <dgm:cxn modelId="{394D5375-6E74-4894-B9A4-DBEBB440E86F}" type="presParOf" srcId="{9C608788-6CB2-446A-B5AF-9606CF874A80}" destId="{8C028DB7-4059-40D5-9EED-5874E2DB975D}" srcOrd="0" destOrd="0" presId="urn:microsoft.com/office/officeart/2005/8/layout/chevron2"/>
    <dgm:cxn modelId="{CFDA9653-0FD9-4784-9DC7-13D91ECDB037}" type="presParOf" srcId="{9C608788-6CB2-446A-B5AF-9606CF874A80}" destId="{58D3348A-26EC-4E7E-B24C-0190ED107A24}" srcOrd="1" destOrd="0" presId="urn:microsoft.com/office/officeart/2005/8/layout/chevron2"/>
    <dgm:cxn modelId="{76A7A6D8-48E1-4B4B-83E8-37518E82FAB1}" type="presParOf" srcId="{37223BA3-2491-4373-BE9B-5A7E3990B228}" destId="{1FBBBF50-D999-411D-9EA4-0C48639B739B}" srcOrd="17" destOrd="0" presId="urn:microsoft.com/office/officeart/2005/8/layout/chevron2"/>
    <dgm:cxn modelId="{4FA8FD6C-11ED-4EAB-A805-B14CA307CEFC}" type="presParOf" srcId="{37223BA3-2491-4373-BE9B-5A7E3990B228}" destId="{24600897-259A-4B95-B5E4-A99521F5F59D}" srcOrd="18" destOrd="0" presId="urn:microsoft.com/office/officeart/2005/8/layout/chevron2"/>
    <dgm:cxn modelId="{25342FB1-CF59-4566-9095-2BF62CFC7573}" type="presParOf" srcId="{24600897-259A-4B95-B5E4-A99521F5F59D}" destId="{797EC8F7-6595-4A3E-98D5-B789C4F2F360}" srcOrd="0" destOrd="0" presId="urn:microsoft.com/office/officeart/2005/8/layout/chevron2"/>
    <dgm:cxn modelId="{3C66B71B-0B54-431D-B7A1-EC239FBA61A0}" type="presParOf" srcId="{24600897-259A-4B95-B5E4-A99521F5F59D}" destId="{DD93F86C-F9A0-440E-A8FD-CFAFC2AF931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80912A-42C4-46EF-A280-CDD748A655D6}" type="doc">
      <dgm:prSet loTypeId="urn:microsoft.com/office/officeart/2005/8/layout/orgChart1" loCatId="hierarchy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n-IN"/>
        </a:p>
      </dgm:t>
    </dgm:pt>
    <dgm:pt modelId="{D9ACF63E-91DE-4D7E-B159-A7CF4B65C175}">
      <dgm:prSet phldrT="[Text]" custT="1"/>
      <dgm:spPr/>
      <dgm:t>
        <a:bodyPr/>
        <a:lstStyle/>
        <a:p>
          <a:r>
            <a:rPr lang="en-US" sz="3600" b="1" dirty="0" smtClean="0"/>
            <a:t>1. ORIGIN</a:t>
          </a:r>
          <a:endParaRPr lang="en-IN" sz="3600" b="1" dirty="0"/>
        </a:p>
      </dgm:t>
    </dgm:pt>
    <dgm:pt modelId="{F5325689-FEEC-4748-B573-BC0329DA9031}" type="parTrans" cxnId="{FFA8DFDC-CEB3-4B2F-B96D-2B6D4EBB6CBF}">
      <dgm:prSet/>
      <dgm:spPr/>
      <dgm:t>
        <a:bodyPr/>
        <a:lstStyle/>
        <a:p>
          <a:endParaRPr lang="en-IN"/>
        </a:p>
      </dgm:t>
    </dgm:pt>
    <dgm:pt modelId="{C6DD8235-5E6A-49B4-8BDC-B6EFAB4606DA}" type="sibTrans" cxnId="{FFA8DFDC-CEB3-4B2F-B96D-2B6D4EBB6CBF}">
      <dgm:prSet/>
      <dgm:spPr/>
      <dgm:t>
        <a:bodyPr/>
        <a:lstStyle/>
        <a:p>
          <a:endParaRPr lang="en-IN"/>
        </a:p>
      </dgm:t>
    </dgm:pt>
    <dgm:pt modelId="{238189F5-001C-43D0-8C17-C58BB36E2FC3}">
      <dgm:prSet phldrT="[Text]"/>
      <dgm:spPr/>
      <dgm:t>
        <a:bodyPr/>
        <a:lstStyle/>
        <a:p>
          <a:r>
            <a:rPr lang="en-US" b="1" dirty="0" smtClean="0"/>
            <a:t>NATURAL POLYMERS</a:t>
          </a:r>
          <a:endParaRPr lang="en-IN" b="1" dirty="0"/>
        </a:p>
      </dgm:t>
    </dgm:pt>
    <dgm:pt modelId="{45F8E4D7-A035-4F07-8933-7FC9BD08E460}" type="parTrans" cxnId="{C206D2C4-DFFC-4DD9-AE42-38B2F184532E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22A52A13-1AF4-4227-B90A-BCCF8555D685}" type="sibTrans" cxnId="{C206D2C4-DFFC-4DD9-AE42-38B2F184532E}">
      <dgm:prSet/>
      <dgm:spPr/>
      <dgm:t>
        <a:bodyPr/>
        <a:lstStyle/>
        <a:p>
          <a:endParaRPr lang="en-IN"/>
        </a:p>
      </dgm:t>
    </dgm:pt>
    <dgm:pt modelId="{915BC9C7-2983-49D2-8A44-B9689C7C52C1}">
      <dgm:prSet phldrT="[Text]"/>
      <dgm:spPr/>
      <dgm:t>
        <a:bodyPr/>
        <a:lstStyle/>
        <a:p>
          <a:r>
            <a:rPr lang="en-US" b="1" smtClean="0"/>
            <a:t>PROTEINS</a:t>
          </a:r>
          <a:endParaRPr lang="en-IN" b="1" dirty="0"/>
        </a:p>
      </dgm:t>
    </dgm:pt>
    <dgm:pt modelId="{86CF07EF-8958-477D-85E4-7276A4484A15}" type="parTrans" cxnId="{BC163E77-35C5-4E59-A6CB-509B63291F45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0A678FB8-CECF-433E-BE6E-889D99DD1710}" type="sibTrans" cxnId="{BC163E77-35C5-4E59-A6CB-509B63291F45}">
      <dgm:prSet/>
      <dgm:spPr/>
      <dgm:t>
        <a:bodyPr/>
        <a:lstStyle/>
        <a:p>
          <a:endParaRPr lang="en-IN"/>
        </a:p>
      </dgm:t>
    </dgm:pt>
    <dgm:pt modelId="{909EA20C-247F-4234-ADCE-1F967D7D96D6}">
      <dgm:prSet phldrT="[Text]"/>
      <dgm:spPr/>
      <dgm:t>
        <a:bodyPr/>
        <a:lstStyle/>
        <a:p>
          <a:r>
            <a:rPr lang="en-US" b="1" smtClean="0"/>
            <a:t>SYNTHETIC POLYMERS</a:t>
          </a:r>
          <a:endParaRPr lang="en-IN" b="1" dirty="0"/>
        </a:p>
      </dgm:t>
    </dgm:pt>
    <dgm:pt modelId="{63623863-A085-42A4-B3AE-5C3381A4AE9B}" type="parTrans" cxnId="{D78A941B-8AE2-4FFA-845D-C68E3CB215CA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2AD09484-A7D4-4AF1-9738-EBDED421504F}" type="sibTrans" cxnId="{D78A941B-8AE2-4FFA-845D-C68E3CB215CA}">
      <dgm:prSet/>
      <dgm:spPr/>
      <dgm:t>
        <a:bodyPr/>
        <a:lstStyle/>
        <a:p>
          <a:endParaRPr lang="en-IN"/>
        </a:p>
      </dgm:t>
    </dgm:pt>
    <dgm:pt modelId="{658ACC5F-62E4-49BA-B361-7D83188D294F}">
      <dgm:prSet phldrT="[Text]"/>
      <dgm:spPr/>
      <dgm:t>
        <a:bodyPr/>
        <a:lstStyle/>
        <a:p>
          <a:r>
            <a:rPr lang="en-US" b="1" smtClean="0"/>
            <a:t>POLYETHYLENE</a:t>
          </a:r>
          <a:endParaRPr lang="en-IN" b="1" dirty="0"/>
        </a:p>
      </dgm:t>
    </dgm:pt>
    <dgm:pt modelId="{05958D55-93A6-4DCD-AC17-F8B42138F5FA}" type="sibTrans" cxnId="{548BF778-0719-4C0A-9FCF-42E001AA0A43}">
      <dgm:prSet/>
      <dgm:spPr/>
      <dgm:t>
        <a:bodyPr/>
        <a:lstStyle/>
        <a:p>
          <a:endParaRPr lang="en-IN"/>
        </a:p>
      </dgm:t>
    </dgm:pt>
    <dgm:pt modelId="{B4EC3941-8060-4735-81D5-95549A3EEB34}" type="parTrans" cxnId="{548BF778-0719-4C0A-9FCF-42E001AA0A43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CCD3A4D2-4477-47CD-8E08-8296F3C456E0}">
      <dgm:prSet phldrT="[Text]"/>
      <dgm:spPr/>
      <dgm:t>
        <a:bodyPr/>
        <a:lstStyle/>
        <a:p>
          <a:r>
            <a:rPr lang="en-US" b="1" dirty="0" smtClean="0"/>
            <a:t>CELLULOSE</a:t>
          </a:r>
          <a:endParaRPr lang="en-IN" b="1" dirty="0"/>
        </a:p>
      </dgm:t>
    </dgm:pt>
    <dgm:pt modelId="{B4577037-AA32-4791-9651-3A5D2F6B57A4}" type="sibTrans" cxnId="{929059C4-98BF-4284-B09F-C30093E488DB}">
      <dgm:prSet/>
      <dgm:spPr/>
      <dgm:t>
        <a:bodyPr/>
        <a:lstStyle/>
        <a:p>
          <a:endParaRPr lang="en-IN"/>
        </a:p>
      </dgm:t>
    </dgm:pt>
    <dgm:pt modelId="{6B3957D7-9A8D-4646-BD33-7D0B9C7D09F1}" type="parTrans" cxnId="{929059C4-98BF-4284-B09F-C30093E488DB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24DE1E0A-D088-4203-B4F2-CF7D15BDA724}">
      <dgm:prSet/>
      <dgm:spPr/>
      <dgm:t>
        <a:bodyPr/>
        <a:lstStyle/>
        <a:p>
          <a:r>
            <a:rPr lang="en-US" b="1" smtClean="0"/>
            <a:t>RAYON</a:t>
          </a:r>
          <a:endParaRPr lang="en-IN" b="1" dirty="0"/>
        </a:p>
      </dgm:t>
    </dgm:pt>
    <dgm:pt modelId="{FBF0CBEF-8398-4003-ABC3-4EB6D00A5A39}" type="parTrans" cxnId="{F6BB4A0D-6D76-439D-B1A8-43C352A75951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676BBADE-5FBC-48C8-8F5F-F1A8A5B660E5}" type="sibTrans" cxnId="{F6BB4A0D-6D76-439D-B1A8-43C352A75951}">
      <dgm:prSet/>
      <dgm:spPr/>
      <dgm:t>
        <a:bodyPr/>
        <a:lstStyle/>
        <a:p>
          <a:endParaRPr lang="en-IN"/>
        </a:p>
      </dgm:t>
    </dgm:pt>
    <dgm:pt modelId="{72C4A849-1C35-430F-BA99-ECE19E09EFD5}">
      <dgm:prSet/>
      <dgm:spPr/>
      <dgm:t>
        <a:bodyPr/>
        <a:lstStyle/>
        <a:p>
          <a:r>
            <a:rPr lang="en-US" b="1" smtClean="0"/>
            <a:t>SEMI-SYNTHETIC POLYMERS</a:t>
          </a:r>
          <a:endParaRPr lang="en-IN" b="1" dirty="0"/>
        </a:p>
      </dgm:t>
    </dgm:pt>
    <dgm:pt modelId="{C0E1F40A-77B9-492A-9426-7FD831553783}" type="parTrans" cxnId="{A5641E90-CC57-4C70-BA01-3416C5C2591A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571817A8-5AC9-4BA4-B1BD-6FDE204030AD}" type="sibTrans" cxnId="{A5641E90-CC57-4C70-BA01-3416C5C2591A}">
      <dgm:prSet/>
      <dgm:spPr/>
      <dgm:t>
        <a:bodyPr/>
        <a:lstStyle/>
        <a:p>
          <a:endParaRPr lang="en-IN"/>
        </a:p>
      </dgm:t>
    </dgm:pt>
    <dgm:pt modelId="{605EA52C-B113-4228-9A17-878E5097C4A2}">
      <dgm:prSet/>
      <dgm:spPr/>
      <dgm:t>
        <a:bodyPr/>
        <a:lstStyle/>
        <a:p>
          <a:r>
            <a:rPr lang="en-US" b="1" smtClean="0"/>
            <a:t>NITROCELLULOSE/ GUN COTTON</a:t>
          </a:r>
          <a:endParaRPr lang="en-IN" b="1" dirty="0"/>
        </a:p>
      </dgm:t>
    </dgm:pt>
    <dgm:pt modelId="{69A00A50-23E2-4A08-B87A-4E85AF3BEC2B}" type="parTrans" cxnId="{5EF7E96A-DEDE-4D9B-AE18-6132329EA153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69A06FA3-66A4-4828-9C09-012EF01D5057}" type="sibTrans" cxnId="{5EF7E96A-DEDE-4D9B-AE18-6132329EA153}">
      <dgm:prSet/>
      <dgm:spPr/>
      <dgm:t>
        <a:bodyPr/>
        <a:lstStyle/>
        <a:p>
          <a:endParaRPr lang="en-IN"/>
        </a:p>
      </dgm:t>
    </dgm:pt>
    <dgm:pt modelId="{84A0791C-2B8A-4253-B8E3-CD15D1396711}">
      <dgm:prSet/>
      <dgm:spPr/>
      <dgm:t>
        <a:bodyPr/>
        <a:lstStyle/>
        <a:p>
          <a:r>
            <a:rPr lang="en-US" b="1" smtClean="0"/>
            <a:t>POLY VINYL CHLORIDE (PVC)</a:t>
          </a:r>
          <a:endParaRPr lang="en-IN" b="1" dirty="0"/>
        </a:p>
      </dgm:t>
    </dgm:pt>
    <dgm:pt modelId="{E4C26C68-DA74-4627-99D4-D48EF793DFEB}" type="parTrans" cxnId="{B7FEFE9C-77E9-492D-940C-EFE549C75226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1574845C-E146-49E0-9004-0AE8C238FA68}" type="sibTrans" cxnId="{B7FEFE9C-77E9-492D-940C-EFE549C75226}">
      <dgm:prSet/>
      <dgm:spPr/>
      <dgm:t>
        <a:bodyPr/>
        <a:lstStyle/>
        <a:p>
          <a:endParaRPr lang="en-IN"/>
        </a:p>
      </dgm:t>
    </dgm:pt>
    <dgm:pt modelId="{5833CB88-CF63-417D-A56B-CC5F7EF9D6BB}" type="pres">
      <dgm:prSet presAssocID="{0B80912A-42C4-46EF-A280-CDD748A655D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9F0BA423-56E9-40B6-AFFF-38886E261449}" type="pres">
      <dgm:prSet presAssocID="{D9ACF63E-91DE-4D7E-B159-A7CF4B65C175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24406210-4AE0-4FC7-B8C6-8E19AA6A8486}" type="pres">
      <dgm:prSet presAssocID="{D9ACF63E-91DE-4D7E-B159-A7CF4B65C175}" presName="rootComposite1" presStyleCnt="0"/>
      <dgm:spPr/>
      <dgm:t>
        <a:bodyPr/>
        <a:lstStyle/>
        <a:p>
          <a:endParaRPr lang="en-IN"/>
        </a:p>
      </dgm:t>
    </dgm:pt>
    <dgm:pt modelId="{C3527A77-B3A4-44B5-B3DD-28F5289B5756}" type="pres">
      <dgm:prSet presAssocID="{D9ACF63E-91DE-4D7E-B159-A7CF4B65C175}" presName="rootText1" presStyleLbl="node0" presStyleIdx="0" presStyleCnt="1" custScaleX="172779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951B8C1F-CFA8-4AB6-A2AF-3D7AFF48E66F}" type="pres">
      <dgm:prSet presAssocID="{D9ACF63E-91DE-4D7E-B159-A7CF4B65C175}" presName="rootConnector1" presStyleLbl="node1" presStyleIdx="0" presStyleCnt="0"/>
      <dgm:spPr/>
      <dgm:t>
        <a:bodyPr/>
        <a:lstStyle/>
        <a:p>
          <a:endParaRPr lang="en-IN"/>
        </a:p>
      </dgm:t>
    </dgm:pt>
    <dgm:pt modelId="{76D66D26-A569-4897-B241-CA03633DD7DD}" type="pres">
      <dgm:prSet presAssocID="{D9ACF63E-91DE-4D7E-B159-A7CF4B65C175}" presName="hierChild2" presStyleCnt="0"/>
      <dgm:spPr/>
      <dgm:t>
        <a:bodyPr/>
        <a:lstStyle/>
        <a:p>
          <a:endParaRPr lang="en-IN"/>
        </a:p>
      </dgm:t>
    </dgm:pt>
    <dgm:pt modelId="{24F7DE70-CD38-4E28-B5E1-F9E2576C425A}" type="pres">
      <dgm:prSet presAssocID="{45F8E4D7-A035-4F07-8933-7FC9BD08E460}" presName="Name37" presStyleLbl="parChTrans1D2" presStyleIdx="0" presStyleCnt="3"/>
      <dgm:spPr/>
      <dgm:t>
        <a:bodyPr/>
        <a:lstStyle/>
        <a:p>
          <a:endParaRPr lang="en-IN"/>
        </a:p>
      </dgm:t>
    </dgm:pt>
    <dgm:pt modelId="{0DCB674E-E88E-4513-8625-EA685B6853BF}" type="pres">
      <dgm:prSet presAssocID="{238189F5-001C-43D0-8C17-C58BB36E2FC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1CCF0496-CE5A-426B-8BAE-A5C51B14FEE4}" type="pres">
      <dgm:prSet presAssocID="{238189F5-001C-43D0-8C17-C58BB36E2FC3}" presName="rootComposite" presStyleCnt="0"/>
      <dgm:spPr/>
      <dgm:t>
        <a:bodyPr/>
        <a:lstStyle/>
        <a:p>
          <a:endParaRPr lang="en-IN"/>
        </a:p>
      </dgm:t>
    </dgm:pt>
    <dgm:pt modelId="{01B9D1B8-CEC7-406C-A296-1BED469E2F32}" type="pres">
      <dgm:prSet presAssocID="{238189F5-001C-43D0-8C17-C58BB36E2FC3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354A86E3-5791-4040-9105-49DDD43B4E39}" type="pres">
      <dgm:prSet presAssocID="{238189F5-001C-43D0-8C17-C58BB36E2FC3}" presName="rootConnector" presStyleLbl="node2" presStyleIdx="0" presStyleCnt="3"/>
      <dgm:spPr/>
      <dgm:t>
        <a:bodyPr/>
        <a:lstStyle/>
        <a:p>
          <a:endParaRPr lang="en-IN"/>
        </a:p>
      </dgm:t>
    </dgm:pt>
    <dgm:pt modelId="{A3B44376-89AE-41F9-B901-4C83CF434319}" type="pres">
      <dgm:prSet presAssocID="{238189F5-001C-43D0-8C17-C58BB36E2FC3}" presName="hierChild4" presStyleCnt="0"/>
      <dgm:spPr/>
      <dgm:t>
        <a:bodyPr/>
        <a:lstStyle/>
        <a:p>
          <a:endParaRPr lang="en-IN"/>
        </a:p>
      </dgm:t>
    </dgm:pt>
    <dgm:pt modelId="{5CA8B3CC-3BCA-4224-A7B2-05635DC914B1}" type="pres">
      <dgm:prSet presAssocID="{6B3957D7-9A8D-4646-BD33-7D0B9C7D09F1}" presName="Name37" presStyleLbl="parChTrans1D3" presStyleIdx="0" presStyleCnt="6"/>
      <dgm:spPr/>
      <dgm:t>
        <a:bodyPr/>
        <a:lstStyle/>
        <a:p>
          <a:endParaRPr lang="en-IN"/>
        </a:p>
      </dgm:t>
    </dgm:pt>
    <dgm:pt modelId="{ECF424B4-13B8-4397-8982-9C590DC2A6B2}" type="pres">
      <dgm:prSet presAssocID="{CCD3A4D2-4477-47CD-8E08-8296F3C456E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52E4C18C-567B-408C-9C7B-FDE4BB8A0D62}" type="pres">
      <dgm:prSet presAssocID="{CCD3A4D2-4477-47CD-8E08-8296F3C456E0}" presName="rootComposite" presStyleCnt="0"/>
      <dgm:spPr/>
      <dgm:t>
        <a:bodyPr/>
        <a:lstStyle/>
        <a:p>
          <a:endParaRPr lang="en-IN"/>
        </a:p>
      </dgm:t>
    </dgm:pt>
    <dgm:pt modelId="{D537A61B-0FD0-46D2-A863-C8D78D224FE1}" type="pres">
      <dgm:prSet presAssocID="{CCD3A4D2-4477-47CD-8E08-8296F3C456E0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29B5ABD8-6F50-4816-B6B2-197984A80CFE}" type="pres">
      <dgm:prSet presAssocID="{CCD3A4D2-4477-47CD-8E08-8296F3C456E0}" presName="rootConnector" presStyleLbl="node3" presStyleIdx="0" presStyleCnt="6"/>
      <dgm:spPr/>
      <dgm:t>
        <a:bodyPr/>
        <a:lstStyle/>
        <a:p>
          <a:endParaRPr lang="en-IN"/>
        </a:p>
      </dgm:t>
    </dgm:pt>
    <dgm:pt modelId="{4B97CAEB-E1BC-4D8D-9CF7-B107B2E75253}" type="pres">
      <dgm:prSet presAssocID="{CCD3A4D2-4477-47CD-8E08-8296F3C456E0}" presName="hierChild4" presStyleCnt="0"/>
      <dgm:spPr/>
      <dgm:t>
        <a:bodyPr/>
        <a:lstStyle/>
        <a:p>
          <a:endParaRPr lang="en-IN"/>
        </a:p>
      </dgm:t>
    </dgm:pt>
    <dgm:pt modelId="{263BB066-BBE9-4768-B96C-60BD80A97BB7}" type="pres">
      <dgm:prSet presAssocID="{CCD3A4D2-4477-47CD-8E08-8296F3C456E0}" presName="hierChild5" presStyleCnt="0"/>
      <dgm:spPr/>
      <dgm:t>
        <a:bodyPr/>
        <a:lstStyle/>
        <a:p>
          <a:endParaRPr lang="en-IN"/>
        </a:p>
      </dgm:t>
    </dgm:pt>
    <dgm:pt modelId="{E62434FA-2B97-49A4-9E3C-5BB7A2F831ED}" type="pres">
      <dgm:prSet presAssocID="{86CF07EF-8958-477D-85E4-7276A4484A15}" presName="Name37" presStyleLbl="parChTrans1D3" presStyleIdx="1" presStyleCnt="6"/>
      <dgm:spPr/>
      <dgm:t>
        <a:bodyPr/>
        <a:lstStyle/>
        <a:p>
          <a:endParaRPr lang="en-IN"/>
        </a:p>
      </dgm:t>
    </dgm:pt>
    <dgm:pt modelId="{3ABCC04F-BF24-491E-9AAC-237A7A759363}" type="pres">
      <dgm:prSet presAssocID="{915BC9C7-2983-49D2-8A44-B9689C7C52C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CBCA40C2-235E-4FDD-9BFC-BCCAFBADC001}" type="pres">
      <dgm:prSet presAssocID="{915BC9C7-2983-49D2-8A44-B9689C7C52C1}" presName="rootComposite" presStyleCnt="0"/>
      <dgm:spPr/>
      <dgm:t>
        <a:bodyPr/>
        <a:lstStyle/>
        <a:p>
          <a:endParaRPr lang="en-IN"/>
        </a:p>
      </dgm:t>
    </dgm:pt>
    <dgm:pt modelId="{5482171D-B745-4249-82A7-3AC255E4FDE7}" type="pres">
      <dgm:prSet presAssocID="{915BC9C7-2983-49D2-8A44-B9689C7C52C1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D552E520-B3E6-478F-A4C8-6D081CAB963C}" type="pres">
      <dgm:prSet presAssocID="{915BC9C7-2983-49D2-8A44-B9689C7C52C1}" presName="rootConnector" presStyleLbl="node3" presStyleIdx="1" presStyleCnt="6"/>
      <dgm:spPr/>
      <dgm:t>
        <a:bodyPr/>
        <a:lstStyle/>
        <a:p>
          <a:endParaRPr lang="en-IN"/>
        </a:p>
      </dgm:t>
    </dgm:pt>
    <dgm:pt modelId="{8519E330-45C1-4C45-A05C-2AC13C30D1F1}" type="pres">
      <dgm:prSet presAssocID="{915BC9C7-2983-49D2-8A44-B9689C7C52C1}" presName="hierChild4" presStyleCnt="0"/>
      <dgm:spPr/>
      <dgm:t>
        <a:bodyPr/>
        <a:lstStyle/>
        <a:p>
          <a:endParaRPr lang="en-IN"/>
        </a:p>
      </dgm:t>
    </dgm:pt>
    <dgm:pt modelId="{B5217A1D-7288-4590-952E-FA2AA7987627}" type="pres">
      <dgm:prSet presAssocID="{915BC9C7-2983-49D2-8A44-B9689C7C52C1}" presName="hierChild5" presStyleCnt="0"/>
      <dgm:spPr/>
      <dgm:t>
        <a:bodyPr/>
        <a:lstStyle/>
        <a:p>
          <a:endParaRPr lang="en-IN"/>
        </a:p>
      </dgm:t>
    </dgm:pt>
    <dgm:pt modelId="{5BA3EA98-E433-413F-BD64-5370EB4F8C9E}" type="pres">
      <dgm:prSet presAssocID="{238189F5-001C-43D0-8C17-C58BB36E2FC3}" presName="hierChild5" presStyleCnt="0"/>
      <dgm:spPr/>
      <dgm:t>
        <a:bodyPr/>
        <a:lstStyle/>
        <a:p>
          <a:endParaRPr lang="en-IN"/>
        </a:p>
      </dgm:t>
    </dgm:pt>
    <dgm:pt modelId="{8FBAFFEC-159B-4784-82DA-AE0DCFA8CDD2}" type="pres">
      <dgm:prSet presAssocID="{C0E1F40A-77B9-492A-9426-7FD831553783}" presName="Name37" presStyleLbl="parChTrans1D2" presStyleIdx="1" presStyleCnt="3"/>
      <dgm:spPr/>
      <dgm:t>
        <a:bodyPr/>
        <a:lstStyle/>
        <a:p>
          <a:endParaRPr lang="en-IN"/>
        </a:p>
      </dgm:t>
    </dgm:pt>
    <dgm:pt modelId="{29685120-B925-4F9C-B9DB-71F5471764CD}" type="pres">
      <dgm:prSet presAssocID="{72C4A849-1C35-430F-BA99-ECE19E09EFD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360A6820-DE4F-49A8-81CF-5F6136C2E336}" type="pres">
      <dgm:prSet presAssocID="{72C4A849-1C35-430F-BA99-ECE19E09EFD5}" presName="rootComposite" presStyleCnt="0"/>
      <dgm:spPr/>
      <dgm:t>
        <a:bodyPr/>
        <a:lstStyle/>
        <a:p>
          <a:endParaRPr lang="en-IN"/>
        </a:p>
      </dgm:t>
    </dgm:pt>
    <dgm:pt modelId="{C49D130D-A110-4E11-9F26-960D9C8D7364}" type="pres">
      <dgm:prSet presAssocID="{72C4A849-1C35-430F-BA99-ECE19E09EFD5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3DEA0A11-7C78-4DBE-A99B-E4B625A537F6}" type="pres">
      <dgm:prSet presAssocID="{72C4A849-1C35-430F-BA99-ECE19E09EFD5}" presName="rootConnector" presStyleLbl="node2" presStyleIdx="1" presStyleCnt="3"/>
      <dgm:spPr/>
      <dgm:t>
        <a:bodyPr/>
        <a:lstStyle/>
        <a:p>
          <a:endParaRPr lang="en-IN"/>
        </a:p>
      </dgm:t>
    </dgm:pt>
    <dgm:pt modelId="{4639FD1B-9F08-4C6C-AA33-D8CD3D6D4AA4}" type="pres">
      <dgm:prSet presAssocID="{72C4A849-1C35-430F-BA99-ECE19E09EFD5}" presName="hierChild4" presStyleCnt="0"/>
      <dgm:spPr/>
      <dgm:t>
        <a:bodyPr/>
        <a:lstStyle/>
        <a:p>
          <a:endParaRPr lang="en-IN"/>
        </a:p>
      </dgm:t>
    </dgm:pt>
    <dgm:pt modelId="{9B317699-2774-482C-93A6-96E8768B4793}" type="pres">
      <dgm:prSet presAssocID="{FBF0CBEF-8398-4003-ABC3-4EB6D00A5A39}" presName="Name37" presStyleLbl="parChTrans1D3" presStyleIdx="2" presStyleCnt="6"/>
      <dgm:spPr/>
      <dgm:t>
        <a:bodyPr/>
        <a:lstStyle/>
        <a:p>
          <a:endParaRPr lang="en-IN"/>
        </a:p>
      </dgm:t>
    </dgm:pt>
    <dgm:pt modelId="{B4B9C909-0DE3-4A31-AAFB-62341F73E3F0}" type="pres">
      <dgm:prSet presAssocID="{24DE1E0A-D088-4203-B4F2-CF7D15BDA72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EE2F31B4-6E9E-4277-B863-5EE79B5E2648}" type="pres">
      <dgm:prSet presAssocID="{24DE1E0A-D088-4203-B4F2-CF7D15BDA724}" presName="rootComposite" presStyleCnt="0"/>
      <dgm:spPr/>
      <dgm:t>
        <a:bodyPr/>
        <a:lstStyle/>
        <a:p>
          <a:endParaRPr lang="en-IN"/>
        </a:p>
      </dgm:t>
    </dgm:pt>
    <dgm:pt modelId="{6A713B38-83C5-4183-95E1-5BE661D3D702}" type="pres">
      <dgm:prSet presAssocID="{24DE1E0A-D088-4203-B4F2-CF7D15BDA724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9A42C834-9FBD-4A30-A0DB-A4E5CBAD3585}" type="pres">
      <dgm:prSet presAssocID="{24DE1E0A-D088-4203-B4F2-CF7D15BDA724}" presName="rootConnector" presStyleLbl="node3" presStyleIdx="2" presStyleCnt="6"/>
      <dgm:spPr/>
      <dgm:t>
        <a:bodyPr/>
        <a:lstStyle/>
        <a:p>
          <a:endParaRPr lang="en-IN"/>
        </a:p>
      </dgm:t>
    </dgm:pt>
    <dgm:pt modelId="{C199B576-892E-42BB-8E12-DA04DF77CD24}" type="pres">
      <dgm:prSet presAssocID="{24DE1E0A-D088-4203-B4F2-CF7D15BDA724}" presName="hierChild4" presStyleCnt="0"/>
      <dgm:spPr/>
      <dgm:t>
        <a:bodyPr/>
        <a:lstStyle/>
        <a:p>
          <a:endParaRPr lang="en-IN"/>
        </a:p>
      </dgm:t>
    </dgm:pt>
    <dgm:pt modelId="{59971670-4331-4DA1-8395-0B591B392366}" type="pres">
      <dgm:prSet presAssocID="{24DE1E0A-D088-4203-B4F2-CF7D15BDA724}" presName="hierChild5" presStyleCnt="0"/>
      <dgm:spPr/>
      <dgm:t>
        <a:bodyPr/>
        <a:lstStyle/>
        <a:p>
          <a:endParaRPr lang="en-IN"/>
        </a:p>
      </dgm:t>
    </dgm:pt>
    <dgm:pt modelId="{2B299911-0C63-4158-893C-61187FBFEF60}" type="pres">
      <dgm:prSet presAssocID="{69A00A50-23E2-4A08-B87A-4E85AF3BEC2B}" presName="Name37" presStyleLbl="parChTrans1D3" presStyleIdx="3" presStyleCnt="6"/>
      <dgm:spPr/>
      <dgm:t>
        <a:bodyPr/>
        <a:lstStyle/>
        <a:p>
          <a:endParaRPr lang="en-IN"/>
        </a:p>
      </dgm:t>
    </dgm:pt>
    <dgm:pt modelId="{BC189E54-DB80-446B-823B-1D5495BC461C}" type="pres">
      <dgm:prSet presAssocID="{605EA52C-B113-4228-9A17-878E5097C4A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C1514165-4BF2-4E3F-8334-944909DC3289}" type="pres">
      <dgm:prSet presAssocID="{605EA52C-B113-4228-9A17-878E5097C4A2}" presName="rootComposite" presStyleCnt="0"/>
      <dgm:spPr/>
      <dgm:t>
        <a:bodyPr/>
        <a:lstStyle/>
        <a:p>
          <a:endParaRPr lang="en-IN"/>
        </a:p>
      </dgm:t>
    </dgm:pt>
    <dgm:pt modelId="{9211079B-8556-4C4D-BE94-78BB581E222A}" type="pres">
      <dgm:prSet presAssocID="{605EA52C-B113-4228-9A17-878E5097C4A2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E85D367B-2B6B-4E6B-BD80-808F8396E073}" type="pres">
      <dgm:prSet presAssocID="{605EA52C-B113-4228-9A17-878E5097C4A2}" presName="rootConnector" presStyleLbl="node3" presStyleIdx="3" presStyleCnt="6"/>
      <dgm:spPr/>
      <dgm:t>
        <a:bodyPr/>
        <a:lstStyle/>
        <a:p>
          <a:endParaRPr lang="en-IN"/>
        </a:p>
      </dgm:t>
    </dgm:pt>
    <dgm:pt modelId="{B2A7FC83-EBFE-41B8-9886-E30198941E9C}" type="pres">
      <dgm:prSet presAssocID="{605EA52C-B113-4228-9A17-878E5097C4A2}" presName="hierChild4" presStyleCnt="0"/>
      <dgm:spPr/>
      <dgm:t>
        <a:bodyPr/>
        <a:lstStyle/>
        <a:p>
          <a:endParaRPr lang="en-IN"/>
        </a:p>
      </dgm:t>
    </dgm:pt>
    <dgm:pt modelId="{1062F3E3-5A01-4561-97EE-979824EA5AD5}" type="pres">
      <dgm:prSet presAssocID="{605EA52C-B113-4228-9A17-878E5097C4A2}" presName="hierChild5" presStyleCnt="0"/>
      <dgm:spPr/>
      <dgm:t>
        <a:bodyPr/>
        <a:lstStyle/>
        <a:p>
          <a:endParaRPr lang="en-IN"/>
        </a:p>
      </dgm:t>
    </dgm:pt>
    <dgm:pt modelId="{64E69E58-28B6-42E0-82BC-E2B80855BED6}" type="pres">
      <dgm:prSet presAssocID="{72C4A849-1C35-430F-BA99-ECE19E09EFD5}" presName="hierChild5" presStyleCnt="0"/>
      <dgm:spPr/>
      <dgm:t>
        <a:bodyPr/>
        <a:lstStyle/>
        <a:p>
          <a:endParaRPr lang="en-IN"/>
        </a:p>
      </dgm:t>
    </dgm:pt>
    <dgm:pt modelId="{78E7A2FC-1E35-40F1-959A-68AE42BC7AF6}" type="pres">
      <dgm:prSet presAssocID="{63623863-A085-42A4-B3AE-5C3381A4AE9B}" presName="Name37" presStyleLbl="parChTrans1D2" presStyleIdx="2" presStyleCnt="3"/>
      <dgm:spPr/>
      <dgm:t>
        <a:bodyPr/>
        <a:lstStyle/>
        <a:p>
          <a:endParaRPr lang="en-IN"/>
        </a:p>
      </dgm:t>
    </dgm:pt>
    <dgm:pt modelId="{6DCF56D1-3916-4D77-85AE-AEBD75968237}" type="pres">
      <dgm:prSet presAssocID="{909EA20C-247F-4234-ADCE-1F967D7D96D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02E2F643-DD86-4ECF-B1AB-3A3D4F7A7162}" type="pres">
      <dgm:prSet presAssocID="{909EA20C-247F-4234-ADCE-1F967D7D96D6}" presName="rootComposite" presStyleCnt="0"/>
      <dgm:spPr/>
      <dgm:t>
        <a:bodyPr/>
        <a:lstStyle/>
        <a:p>
          <a:endParaRPr lang="en-IN"/>
        </a:p>
      </dgm:t>
    </dgm:pt>
    <dgm:pt modelId="{857F0468-CF88-4DB0-AD2F-346926EDA759}" type="pres">
      <dgm:prSet presAssocID="{909EA20C-247F-4234-ADCE-1F967D7D96D6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51EC96EE-639F-43C8-B0DE-37442423F8F2}" type="pres">
      <dgm:prSet presAssocID="{909EA20C-247F-4234-ADCE-1F967D7D96D6}" presName="rootConnector" presStyleLbl="node2" presStyleIdx="2" presStyleCnt="3"/>
      <dgm:spPr/>
      <dgm:t>
        <a:bodyPr/>
        <a:lstStyle/>
        <a:p>
          <a:endParaRPr lang="en-IN"/>
        </a:p>
      </dgm:t>
    </dgm:pt>
    <dgm:pt modelId="{D6256CF9-ACF2-46BC-A29C-ADDF395386E1}" type="pres">
      <dgm:prSet presAssocID="{909EA20C-247F-4234-ADCE-1F967D7D96D6}" presName="hierChild4" presStyleCnt="0"/>
      <dgm:spPr/>
      <dgm:t>
        <a:bodyPr/>
        <a:lstStyle/>
        <a:p>
          <a:endParaRPr lang="en-IN"/>
        </a:p>
      </dgm:t>
    </dgm:pt>
    <dgm:pt modelId="{65E569AB-5E16-482A-8261-C530865391BA}" type="pres">
      <dgm:prSet presAssocID="{B4EC3941-8060-4735-81D5-95549A3EEB34}" presName="Name37" presStyleLbl="parChTrans1D3" presStyleIdx="4" presStyleCnt="6"/>
      <dgm:spPr/>
      <dgm:t>
        <a:bodyPr/>
        <a:lstStyle/>
        <a:p>
          <a:endParaRPr lang="en-IN"/>
        </a:p>
      </dgm:t>
    </dgm:pt>
    <dgm:pt modelId="{ADFA846D-FD69-4ABD-8244-E21E33E8D3AC}" type="pres">
      <dgm:prSet presAssocID="{658ACC5F-62E4-49BA-B361-7D83188D294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BBA7A96E-77B1-4944-9AF0-D2E6ADF48749}" type="pres">
      <dgm:prSet presAssocID="{658ACC5F-62E4-49BA-B361-7D83188D294F}" presName="rootComposite" presStyleCnt="0"/>
      <dgm:spPr/>
      <dgm:t>
        <a:bodyPr/>
        <a:lstStyle/>
        <a:p>
          <a:endParaRPr lang="en-IN"/>
        </a:p>
      </dgm:t>
    </dgm:pt>
    <dgm:pt modelId="{A4930EBE-430A-4D22-A8C8-1212B848AF95}" type="pres">
      <dgm:prSet presAssocID="{658ACC5F-62E4-49BA-B361-7D83188D294F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79B93405-5C3E-49D8-8D83-F3091BCCE153}" type="pres">
      <dgm:prSet presAssocID="{658ACC5F-62E4-49BA-B361-7D83188D294F}" presName="rootConnector" presStyleLbl="node3" presStyleIdx="4" presStyleCnt="6"/>
      <dgm:spPr/>
      <dgm:t>
        <a:bodyPr/>
        <a:lstStyle/>
        <a:p>
          <a:endParaRPr lang="en-IN"/>
        </a:p>
      </dgm:t>
    </dgm:pt>
    <dgm:pt modelId="{4AFD870E-1991-492C-9426-C148E2254112}" type="pres">
      <dgm:prSet presAssocID="{658ACC5F-62E4-49BA-B361-7D83188D294F}" presName="hierChild4" presStyleCnt="0"/>
      <dgm:spPr/>
      <dgm:t>
        <a:bodyPr/>
        <a:lstStyle/>
        <a:p>
          <a:endParaRPr lang="en-IN"/>
        </a:p>
      </dgm:t>
    </dgm:pt>
    <dgm:pt modelId="{502D4D08-268A-443D-AA9A-97856504B9C8}" type="pres">
      <dgm:prSet presAssocID="{658ACC5F-62E4-49BA-B361-7D83188D294F}" presName="hierChild5" presStyleCnt="0"/>
      <dgm:spPr/>
      <dgm:t>
        <a:bodyPr/>
        <a:lstStyle/>
        <a:p>
          <a:endParaRPr lang="en-IN"/>
        </a:p>
      </dgm:t>
    </dgm:pt>
    <dgm:pt modelId="{4908096D-B79D-4DAD-A3FA-ABF59941964D}" type="pres">
      <dgm:prSet presAssocID="{E4C26C68-DA74-4627-99D4-D48EF793DFEB}" presName="Name37" presStyleLbl="parChTrans1D3" presStyleIdx="5" presStyleCnt="6"/>
      <dgm:spPr/>
      <dgm:t>
        <a:bodyPr/>
        <a:lstStyle/>
        <a:p>
          <a:endParaRPr lang="en-IN"/>
        </a:p>
      </dgm:t>
    </dgm:pt>
    <dgm:pt modelId="{09B7C60E-4327-4563-AE55-117FD7178836}" type="pres">
      <dgm:prSet presAssocID="{84A0791C-2B8A-4253-B8E3-CD15D139671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2A8BF5AC-1188-445D-9C23-EA63118D3CB2}" type="pres">
      <dgm:prSet presAssocID="{84A0791C-2B8A-4253-B8E3-CD15D1396711}" presName="rootComposite" presStyleCnt="0"/>
      <dgm:spPr/>
      <dgm:t>
        <a:bodyPr/>
        <a:lstStyle/>
        <a:p>
          <a:endParaRPr lang="en-IN"/>
        </a:p>
      </dgm:t>
    </dgm:pt>
    <dgm:pt modelId="{D2B495D7-1554-4D4A-A536-D1A0EF6489C9}" type="pres">
      <dgm:prSet presAssocID="{84A0791C-2B8A-4253-B8E3-CD15D1396711}" presName="rootText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DB29AA41-A360-413C-ADA1-C225C70AC1F8}" type="pres">
      <dgm:prSet presAssocID="{84A0791C-2B8A-4253-B8E3-CD15D1396711}" presName="rootConnector" presStyleLbl="node3" presStyleIdx="5" presStyleCnt="6"/>
      <dgm:spPr/>
      <dgm:t>
        <a:bodyPr/>
        <a:lstStyle/>
        <a:p>
          <a:endParaRPr lang="en-IN"/>
        </a:p>
      </dgm:t>
    </dgm:pt>
    <dgm:pt modelId="{829512B9-2C47-44D6-A8F3-2644E98C184B}" type="pres">
      <dgm:prSet presAssocID="{84A0791C-2B8A-4253-B8E3-CD15D1396711}" presName="hierChild4" presStyleCnt="0"/>
      <dgm:spPr/>
      <dgm:t>
        <a:bodyPr/>
        <a:lstStyle/>
        <a:p>
          <a:endParaRPr lang="en-IN"/>
        </a:p>
      </dgm:t>
    </dgm:pt>
    <dgm:pt modelId="{19E69C00-8A7E-4449-BEDF-EE97E2D6440B}" type="pres">
      <dgm:prSet presAssocID="{84A0791C-2B8A-4253-B8E3-CD15D1396711}" presName="hierChild5" presStyleCnt="0"/>
      <dgm:spPr/>
      <dgm:t>
        <a:bodyPr/>
        <a:lstStyle/>
        <a:p>
          <a:endParaRPr lang="en-IN"/>
        </a:p>
      </dgm:t>
    </dgm:pt>
    <dgm:pt modelId="{30E24564-2630-4A96-81C8-F9184DAAE0C0}" type="pres">
      <dgm:prSet presAssocID="{909EA20C-247F-4234-ADCE-1F967D7D96D6}" presName="hierChild5" presStyleCnt="0"/>
      <dgm:spPr/>
      <dgm:t>
        <a:bodyPr/>
        <a:lstStyle/>
        <a:p>
          <a:endParaRPr lang="en-IN"/>
        </a:p>
      </dgm:t>
    </dgm:pt>
    <dgm:pt modelId="{4D147C17-0F22-4E82-B662-06ACE02F121A}" type="pres">
      <dgm:prSet presAssocID="{D9ACF63E-91DE-4D7E-B159-A7CF4B65C175}" presName="hierChild3" presStyleCnt="0"/>
      <dgm:spPr/>
      <dgm:t>
        <a:bodyPr/>
        <a:lstStyle/>
        <a:p>
          <a:endParaRPr lang="en-IN"/>
        </a:p>
      </dgm:t>
    </dgm:pt>
  </dgm:ptLst>
  <dgm:cxnLst>
    <dgm:cxn modelId="{AFFBCFD1-22BD-4B2A-8C15-3BBCBF1ADE04}" type="presOf" srcId="{45F8E4D7-A035-4F07-8933-7FC9BD08E460}" destId="{24F7DE70-CD38-4E28-B5E1-F9E2576C425A}" srcOrd="0" destOrd="0" presId="urn:microsoft.com/office/officeart/2005/8/layout/orgChart1"/>
    <dgm:cxn modelId="{50B291F3-1053-40C8-8DC6-5B692BEFA887}" type="presOf" srcId="{CCD3A4D2-4477-47CD-8E08-8296F3C456E0}" destId="{D537A61B-0FD0-46D2-A863-C8D78D224FE1}" srcOrd="0" destOrd="0" presId="urn:microsoft.com/office/officeart/2005/8/layout/orgChart1"/>
    <dgm:cxn modelId="{90EF344B-1CE2-4BE6-AFFC-541CFA39CC4B}" type="presOf" srcId="{C0E1F40A-77B9-492A-9426-7FD831553783}" destId="{8FBAFFEC-159B-4784-82DA-AE0DCFA8CDD2}" srcOrd="0" destOrd="0" presId="urn:microsoft.com/office/officeart/2005/8/layout/orgChart1"/>
    <dgm:cxn modelId="{EF6F0EE3-6C70-4C3D-84C8-324AE93196F3}" type="presOf" srcId="{658ACC5F-62E4-49BA-B361-7D83188D294F}" destId="{A4930EBE-430A-4D22-A8C8-1212B848AF95}" srcOrd="0" destOrd="0" presId="urn:microsoft.com/office/officeart/2005/8/layout/orgChart1"/>
    <dgm:cxn modelId="{F6BB4A0D-6D76-439D-B1A8-43C352A75951}" srcId="{72C4A849-1C35-430F-BA99-ECE19E09EFD5}" destId="{24DE1E0A-D088-4203-B4F2-CF7D15BDA724}" srcOrd="0" destOrd="0" parTransId="{FBF0CBEF-8398-4003-ABC3-4EB6D00A5A39}" sibTransId="{676BBADE-5FBC-48C8-8F5F-F1A8A5B660E5}"/>
    <dgm:cxn modelId="{929059C4-98BF-4284-B09F-C30093E488DB}" srcId="{238189F5-001C-43D0-8C17-C58BB36E2FC3}" destId="{CCD3A4D2-4477-47CD-8E08-8296F3C456E0}" srcOrd="0" destOrd="0" parTransId="{6B3957D7-9A8D-4646-BD33-7D0B9C7D09F1}" sibTransId="{B4577037-AA32-4791-9651-3A5D2F6B57A4}"/>
    <dgm:cxn modelId="{8286DD89-B16E-461B-B5B8-9B3111356C92}" type="presOf" srcId="{909EA20C-247F-4234-ADCE-1F967D7D96D6}" destId="{51EC96EE-639F-43C8-B0DE-37442423F8F2}" srcOrd="1" destOrd="0" presId="urn:microsoft.com/office/officeart/2005/8/layout/orgChart1"/>
    <dgm:cxn modelId="{E32BBE7A-020E-48ED-9CA9-A4E781AC6BB1}" type="presOf" srcId="{CCD3A4D2-4477-47CD-8E08-8296F3C456E0}" destId="{29B5ABD8-6F50-4816-B6B2-197984A80CFE}" srcOrd="1" destOrd="0" presId="urn:microsoft.com/office/officeart/2005/8/layout/orgChart1"/>
    <dgm:cxn modelId="{B5A99010-CFD5-4097-BFDE-19E4A0B8C8C2}" type="presOf" srcId="{69A00A50-23E2-4A08-B87A-4E85AF3BEC2B}" destId="{2B299911-0C63-4158-893C-61187FBFEF60}" srcOrd="0" destOrd="0" presId="urn:microsoft.com/office/officeart/2005/8/layout/orgChart1"/>
    <dgm:cxn modelId="{7AD8D5EB-F28D-4DD4-A241-E573F4F04660}" type="presOf" srcId="{B4EC3941-8060-4735-81D5-95549A3EEB34}" destId="{65E569AB-5E16-482A-8261-C530865391BA}" srcOrd="0" destOrd="0" presId="urn:microsoft.com/office/officeart/2005/8/layout/orgChart1"/>
    <dgm:cxn modelId="{C206D2C4-DFFC-4DD9-AE42-38B2F184532E}" srcId="{D9ACF63E-91DE-4D7E-B159-A7CF4B65C175}" destId="{238189F5-001C-43D0-8C17-C58BB36E2FC3}" srcOrd="0" destOrd="0" parTransId="{45F8E4D7-A035-4F07-8933-7FC9BD08E460}" sibTransId="{22A52A13-1AF4-4227-B90A-BCCF8555D685}"/>
    <dgm:cxn modelId="{548BF778-0719-4C0A-9FCF-42E001AA0A43}" srcId="{909EA20C-247F-4234-ADCE-1F967D7D96D6}" destId="{658ACC5F-62E4-49BA-B361-7D83188D294F}" srcOrd="0" destOrd="0" parTransId="{B4EC3941-8060-4735-81D5-95549A3EEB34}" sibTransId="{05958D55-93A6-4DCD-AC17-F8B42138F5FA}"/>
    <dgm:cxn modelId="{466A9A3B-A4D3-4142-8C34-71D4FFBC0719}" type="presOf" srcId="{0B80912A-42C4-46EF-A280-CDD748A655D6}" destId="{5833CB88-CF63-417D-A56B-CC5F7EF9D6BB}" srcOrd="0" destOrd="0" presId="urn:microsoft.com/office/officeart/2005/8/layout/orgChart1"/>
    <dgm:cxn modelId="{D5A047E8-7DAD-4065-BD7A-24C18B9E65FA}" type="presOf" srcId="{605EA52C-B113-4228-9A17-878E5097C4A2}" destId="{9211079B-8556-4C4D-BE94-78BB581E222A}" srcOrd="0" destOrd="0" presId="urn:microsoft.com/office/officeart/2005/8/layout/orgChart1"/>
    <dgm:cxn modelId="{466036A6-B831-4CCA-96F0-ACAE73DD850C}" type="presOf" srcId="{915BC9C7-2983-49D2-8A44-B9689C7C52C1}" destId="{5482171D-B745-4249-82A7-3AC255E4FDE7}" srcOrd="0" destOrd="0" presId="urn:microsoft.com/office/officeart/2005/8/layout/orgChart1"/>
    <dgm:cxn modelId="{9993F520-C90F-4D95-A952-68347C0AC2B5}" type="presOf" srcId="{605EA52C-B113-4228-9A17-878E5097C4A2}" destId="{E85D367B-2B6B-4E6B-BD80-808F8396E073}" srcOrd="1" destOrd="0" presId="urn:microsoft.com/office/officeart/2005/8/layout/orgChart1"/>
    <dgm:cxn modelId="{140A3552-F360-446F-8ECD-AEEB3A2EF7B2}" type="presOf" srcId="{915BC9C7-2983-49D2-8A44-B9689C7C52C1}" destId="{D552E520-B3E6-478F-A4C8-6D081CAB963C}" srcOrd="1" destOrd="0" presId="urn:microsoft.com/office/officeart/2005/8/layout/orgChart1"/>
    <dgm:cxn modelId="{61CB93EA-984E-4420-B21F-C5199B56DD01}" type="presOf" srcId="{238189F5-001C-43D0-8C17-C58BB36E2FC3}" destId="{01B9D1B8-CEC7-406C-A296-1BED469E2F32}" srcOrd="0" destOrd="0" presId="urn:microsoft.com/office/officeart/2005/8/layout/orgChart1"/>
    <dgm:cxn modelId="{FFA8DFDC-CEB3-4B2F-B96D-2B6D4EBB6CBF}" srcId="{0B80912A-42C4-46EF-A280-CDD748A655D6}" destId="{D9ACF63E-91DE-4D7E-B159-A7CF4B65C175}" srcOrd="0" destOrd="0" parTransId="{F5325689-FEEC-4748-B573-BC0329DA9031}" sibTransId="{C6DD8235-5E6A-49B4-8BDC-B6EFAB4606DA}"/>
    <dgm:cxn modelId="{621F3F8F-C471-444E-A948-EAB02B19369B}" type="presOf" srcId="{238189F5-001C-43D0-8C17-C58BB36E2FC3}" destId="{354A86E3-5791-4040-9105-49DDD43B4E39}" srcOrd="1" destOrd="0" presId="urn:microsoft.com/office/officeart/2005/8/layout/orgChart1"/>
    <dgm:cxn modelId="{72231586-217F-405E-8103-F8394043473C}" type="presOf" srcId="{84A0791C-2B8A-4253-B8E3-CD15D1396711}" destId="{D2B495D7-1554-4D4A-A536-D1A0EF6489C9}" srcOrd="0" destOrd="0" presId="urn:microsoft.com/office/officeart/2005/8/layout/orgChart1"/>
    <dgm:cxn modelId="{B7FEFE9C-77E9-492D-940C-EFE549C75226}" srcId="{909EA20C-247F-4234-ADCE-1F967D7D96D6}" destId="{84A0791C-2B8A-4253-B8E3-CD15D1396711}" srcOrd="1" destOrd="0" parTransId="{E4C26C68-DA74-4627-99D4-D48EF793DFEB}" sibTransId="{1574845C-E146-49E0-9004-0AE8C238FA68}"/>
    <dgm:cxn modelId="{1111F78B-A463-4696-9833-04BD1E804FD2}" type="presOf" srcId="{84A0791C-2B8A-4253-B8E3-CD15D1396711}" destId="{DB29AA41-A360-413C-ADA1-C225C70AC1F8}" srcOrd="1" destOrd="0" presId="urn:microsoft.com/office/officeart/2005/8/layout/orgChart1"/>
    <dgm:cxn modelId="{1A907641-8DF6-480E-8035-1D0FF902C2C1}" type="presOf" srcId="{D9ACF63E-91DE-4D7E-B159-A7CF4B65C175}" destId="{C3527A77-B3A4-44B5-B3DD-28F5289B5756}" srcOrd="0" destOrd="0" presId="urn:microsoft.com/office/officeart/2005/8/layout/orgChart1"/>
    <dgm:cxn modelId="{A0CF6D50-6A0C-482F-AE1B-B41A6AA50F92}" type="presOf" srcId="{E4C26C68-DA74-4627-99D4-D48EF793DFEB}" destId="{4908096D-B79D-4DAD-A3FA-ABF59941964D}" srcOrd="0" destOrd="0" presId="urn:microsoft.com/office/officeart/2005/8/layout/orgChart1"/>
    <dgm:cxn modelId="{A5641E90-CC57-4C70-BA01-3416C5C2591A}" srcId="{D9ACF63E-91DE-4D7E-B159-A7CF4B65C175}" destId="{72C4A849-1C35-430F-BA99-ECE19E09EFD5}" srcOrd="1" destOrd="0" parTransId="{C0E1F40A-77B9-492A-9426-7FD831553783}" sibTransId="{571817A8-5AC9-4BA4-B1BD-6FDE204030AD}"/>
    <dgm:cxn modelId="{4780A5DA-A463-46CE-BC96-76383D4F0549}" type="presOf" srcId="{24DE1E0A-D088-4203-B4F2-CF7D15BDA724}" destId="{9A42C834-9FBD-4A30-A0DB-A4E5CBAD3585}" srcOrd="1" destOrd="0" presId="urn:microsoft.com/office/officeart/2005/8/layout/orgChart1"/>
    <dgm:cxn modelId="{4B7AD266-7D0D-47CC-AC23-879168C323DC}" type="presOf" srcId="{86CF07EF-8958-477D-85E4-7276A4484A15}" destId="{E62434FA-2B97-49A4-9E3C-5BB7A2F831ED}" srcOrd="0" destOrd="0" presId="urn:microsoft.com/office/officeart/2005/8/layout/orgChart1"/>
    <dgm:cxn modelId="{BC163E77-35C5-4E59-A6CB-509B63291F45}" srcId="{238189F5-001C-43D0-8C17-C58BB36E2FC3}" destId="{915BC9C7-2983-49D2-8A44-B9689C7C52C1}" srcOrd="1" destOrd="0" parTransId="{86CF07EF-8958-477D-85E4-7276A4484A15}" sibTransId="{0A678FB8-CECF-433E-BE6E-889D99DD1710}"/>
    <dgm:cxn modelId="{9D364016-CB96-426F-A066-24B1E26903A5}" type="presOf" srcId="{72C4A849-1C35-430F-BA99-ECE19E09EFD5}" destId="{C49D130D-A110-4E11-9F26-960D9C8D7364}" srcOrd="0" destOrd="0" presId="urn:microsoft.com/office/officeart/2005/8/layout/orgChart1"/>
    <dgm:cxn modelId="{5EF7E96A-DEDE-4D9B-AE18-6132329EA153}" srcId="{72C4A849-1C35-430F-BA99-ECE19E09EFD5}" destId="{605EA52C-B113-4228-9A17-878E5097C4A2}" srcOrd="1" destOrd="0" parTransId="{69A00A50-23E2-4A08-B87A-4E85AF3BEC2B}" sibTransId="{69A06FA3-66A4-4828-9C09-012EF01D5057}"/>
    <dgm:cxn modelId="{D924B0A8-F778-4B6E-A7A5-9F395F1507AD}" type="presOf" srcId="{24DE1E0A-D088-4203-B4F2-CF7D15BDA724}" destId="{6A713B38-83C5-4183-95E1-5BE661D3D702}" srcOrd="0" destOrd="0" presId="urn:microsoft.com/office/officeart/2005/8/layout/orgChart1"/>
    <dgm:cxn modelId="{87DEBA70-2198-4516-8516-B8B0611C99DC}" type="presOf" srcId="{658ACC5F-62E4-49BA-B361-7D83188D294F}" destId="{79B93405-5C3E-49D8-8D83-F3091BCCE153}" srcOrd="1" destOrd="0" presId="urn:microsoft.com/office/officeart/2005/8/layout/orgChart1"/>
    <dgm:cxn modelId="{B826B099-F178-4FEB-9A47-402925D7AB34}" type="presOf" srcId="{FBF0CBEF-8398-4003-ABC3-4EB6D00A5A39}" destId="{9B317699-2774-482C-93A6-96E8768B4793}" srcOrd="0" destOrd="0" presId="urn:microsoft.com/office/officeart/2005/8/layout/orgChart1"/>
    <dgm:cxn modelId="{CEF01264-ED04-4EF7-874F-141DF7C553A2}" type="presOf" srcId="{72C4A849-1C35-430F-BA99-ECE19E09EFD5}" destId="{3DEA0A11-7C78-4DBE-A99B-E4B625A537F6}" srcOrd="1" destOrd="0" presId="urn:microsoft.com/office/officeart/2005/8/layout/orgChart1"/>
    <dgm:cxn modelId="{7140E439-2E67-4F16-858D-0B914E399F93}" type="presOf" srcId="{6B3957D7-9A8D-4646-BD33-7D0B9C7D09F1}" destId="{5CA8B3CC-3BCA-4224-A7B2-05635DC914B1}" srcOrd="0" destOrd="0" presId="urn:microsoft.com/office/officeart/2005/8/layout/orgChart1"/>
    <dgm:cxn modelId="{B7F8DAEA-934F-4EB7-97C9-0EB080F890E2}" type="presOf" srcId="{D9ACF63E-91DE-4D7E-B159-A7CF4B65C175}" destId="{951B8C1F-CFA8-4AB6-A2AF-3D7AFF48E66F}" srcOrd="1" destOrd="0" presId="urn:microsoft.com/office/officeart/2005/8/layout/orgChart1"/>
    <dgm:cxn modelId="{D78A941B-8AE2-4FFA-845D-C68E3CB215CA}" srcId="{D9ACF63E-91DE-4D7E-B159-A7CF4B65C175}" destId="{909EA20C-247F-4234-ADCE-1F967D7D96D6}" srcOrd="2" destOrd="0" parTransId="{63623863-A085-42A4-B3AE-5C3381A4AE9B}" sibTransId="{2AD09484-A7D4-4AF1-9738-EBDED421504F}"/>
    <dgm:cxn modelId="{8442088E-EF45-4F67-8226-75292C0F9843}" type="presOf" srcId="{63623863-A085-42A4-B3AE-5C3381A4AE9B}" destId="{78E7A2FC-1E35-40F1-959A-68AE42BC7AF6}" srcOrd="0" destOrd="0" presId="urn:microsoft.com/office/officeart/2005/8/layout/orgChart1"/>
    <dgm:cxn modelId="{F2B925B8-8661-419F-BD2D-5B445A861072}" type="presOf" srcId="{909EA20C-247F-4234-ADCE-1F967D7D96D6}" destId="{857F0468-CF88-4DB0-AD2F-346926EDA759}" srcOrd="0" destOrd="0" presId="urn:microsoft.com/office/officeart/2005/8/layout/orgChart1"/>
    <dgm:cxn modelId="{D9677C8A-1F36-42B7-B6AB-311D4F2A00E9}" type="presParOf" srcId="{5833CB88-CF63-417D-A56B-CC5F7EF9D6BB}" destId="{9F0BA423-56E9-40B6-AFFF-38886E261449}" srcOrd="0" destOrd="0" presId="urn:microsoft.com/office/officeart/2005/8/layout/orgChart1"/>
    <dgm:cxn modelId="{B58C19C8-1133-49F3-9E02-D37561EC67CC}" type="presParOf" srcId="{9F0BA423-56E9-40B6-AFFF-38886E261449}" destId="{24406210-4AE0-4FC7-B8C6-8E19AA6A8486}" srcOrd="0" destOrd="0" presId="urn:microsoft.com/office/officeart/2005/8/layout/orgChart1"/>
    <dgm:cxn modelId="{5D09D708-156E-4A48-BEA6-1356DA4BA7D5}" type="presParOf" srcId="{24406210-4AE0-4FC7-B8C6-8E19AA6A8486}" destId="{C3527A77-B3A4-44B5-B3DD-28F5289B5756}" srcOrd="0" destOrd="0" presId="urn:microsoft.com/office/officeart/2005/8/layout/orgChart1"/>
    <dgm:cxn modelId="{03D0FC4F-E184-49BC-9FB3-251D7E34C8C7}" type="presParOf" srcId="{24406210-4AE0-4FC7-B8C6-8E19AA6A8486}" destId="{951B8C1F-CFA8-4AB6-A2AF-3D7AFF48E66F}" srcOrd="1" destOrd="0" presId="urn:microsoft.com/office/officeart/2005/8/layout/orgChart1"/>
    <dgm:cxn modelId="{C2FEAB4A-0A49-4FEF-B9F0-17AF7EE95EE7}" type="presParOf" srcId="{9F0BA423-56E9-40B6-AFFF-38886E261449}" destId="{76D66D26-A569-4897-B241-CA03633DD7DD}" srcOrd="1" destOrd="0" presId="urn:microsoft.com/office/officeart/2005/8/layout/orgChart1"/>
    <dgm:cxn modelId="{88AA0EC2-E147-4E18-8A10-CAA54F98F62E}" type="presParOf" srcId="{76D66D26-A569-4897-B241-CA03633DD7DD}" destId="{24F7DE70-CD38-4E28-B5E1-F9E2576C425A}" srcOrd="0" destOrd="0" presId="urn:microsoft.com/office/officeart/2005/8/layout/orgChart1"/>
    <dgm:cxn modelId="{DDD78C8C-3057-4F34-880E-06224B55D84A}" type="presParOf" srcId="{76D66D26-A569-4897-B241-CA03633DD7DD}" destId="{0DCB674E-E88E-4513-8625-EA685B6853BF}" srcOrd="1" destOrd="0" presId="urn:microsoft.com/office/officeart/2005/8/layout/orgChart1"/>
    <dgm:cxn modelId="{23BA6895-7804-45D5-B889-C7CB70276942}" type="presParOf" srcId="{0DCB674E-E88E-4513-8625-EA685B6853BF}" destId="{1CCF0496-CE5A-426B-8BAE-A5C51B14FEE4}" srcOrd="0" destOrd="0" presId="urn:microsoft.com/office/officeart/2005/8/layout/orgChart1"/>
    <dgm:cxn modelId="{1BDBF93E-ABB5-49FD-BA61-111F64ED24E4}" type="presParOf" srcId="{1CCF0496-CE5A-426B-8BAE-A5C51B14FEE4}" destId="{01B9D1B8-CEC7-406C-A296-1BED469E2F32}" srcOrd="0" destOrd="0" presId="urn:microsoft.com/office/officeart/2005/8/layout/orgChart1"/>
    <dgm:cxn modelId="{40CC7E50-191A-4F0E-8C4C-BC425E35873C}" type="presParOf" srcId="{1CCF0496-CE5A-426B-8BAE-A5C51B14FEE4}" destId="{354A86E3-5791-4040-9105-49DDD43B4E39}" srcOrd="1" destOrd="0" presId="urn:microsoft.com/office/officeart/2005/8/layout/orgChart1"/>
    <dgm:cxn modelId="{9B0DA148-4CBA-4901-9D2A-36D1EEF2C961}" type="presParOf" srcId="{0DCB674E-E88E-4513-8625-EA685B6853BF}" destId="{A3B44376-89AE-41F9-B901-4C83CF434319}" srcOrd="1" destOrd="0" presId="urn:microsoft.com/office/officeart/2005/8/layout/orgChart1"/>
    <dgm:cxn modelId="{A160BB17-9108-4F40-8AB1-C0238BD8923B}" type="presParOf" srcId="{A3B44376-89AE-41F9-B901-4C83CF434319}" destId="{5CA8B3CC-3BCA-4224-A7B2-05635DC914B1}" srcOrd="0" destOrd="0" presId="urn:microsoft.com/office/officeart/2005/8/layout/orgChart1"/>
    <dgm:cxn modelId="{0D68F884-C26E-4CF3-A56D-813029E12DFB}" type="presParOf" srcId="{A3B44376-89AE-41F9-B901-4C83CF434319}" destId="{ECF424B4-13B8-4397-8982-9C590DC2A6B2}" srcOrd="1" destOrd="0" presId="urn:microsoft.com/office/officeart/2005/8/layout/orgChart1"/>
    <dgm:cxn modelId="{CB28F609-F5C6-4D83-AAAD-DAA4CC3D4BCA}" type="presParOf" srcId="{ECF424B4-13B8-4397-8982-9C590DC2A6B2}" destId="{52E4C18C-567B-408C-9C7B-FDE4BB8A0D62}" srcOrd="0" destOrd="0" presId="urn:microsoft.com/office/officeart/2005/8/layout/orgChart1"/>
    <dgm:cxn modelId="{DEFE0C3D-FC91-4242-86D6-A5787C7547F8}" type="presParOf" srcId="{52E4C18C-567B-408C-9C7B-FDE4BB8A0D62}" destId="{D537A61B-0FD0-46D2-A863-C8D78D224FE1}" srcOrd="0" destOrd="0" presId="urn:microsoft.com/office/officeart/2005/8/layout/orgChart1"/>
    <dgm:cxn modelId="{B3829213-84B0-4E3F-BFB4-E7CC7EA73082}" type="presParOf" srcId="{52E4C18C-567B-408C-9C7B-FDE4BB8A0D62}" destId="{29B5ABD8-6F50-4816-B6B2-197984A80CFE}" srcOrd="1" destOrd="0" presId="urn:microsoft.com/office/officeart/2005/8/layout/orgChart1"/>
    <dgm:cxn modelId="{4C517DD3-EFC6-437A-AE4C-70F41E7560FE}" type="presParOf" srcId="{ECF424B4-13B8-4397-8982-9C590DC2A6B2}" destId="{4B97CAEB-E1BC-4D8D-9CF7-B107B2E75253}" srcOrd="1" destOrd="0" presId="urn:microsoft.com/office/officeart/2005/8/layout/orgChart1"/>
    <dgm:cxn modelId="{6956351D-E5FF-469A-8064-D96389E24BEF}" type="presParOf" srcId="{ECF424B4-13B8-4397-8982-9C590DC2A6B2}" destId="{263BB066-BBE9-4768-B96C-60BD80A97BB7}" srcOrd="2" destOrd="0" presId="urn:microsoft.com/office/officeart/2005/8/layout/orgChart1"/>
    <dgm:cxn modelId="{64E6A32C-57EE-44C6-B211-8758D2FD9FB9}" type="presParOf" srcId="{A3B44376-89AE-41F9-B901-4C83CF434319}" destId="{E62434FA-2B97-49A4-9E3C-5BB7A2F831ED}" srcOrd="2" destOrd="0" presId="urn:microsoft.com/office/officeart/2005/8/layout/orgChart1"/>
    <dgm:cxn modelId="{5EC2B782-7A74-44E3-AA3F-2C4EC4B5F2A6}" type="presParOf" srcId="{A3B44376-89AE-41F9-B901-4C83CF434319}" destId="{3ABCC04F-BF24-491E-9AAC-237A7A759363}" srcOrd="3" destOrd="0" presId="urn:microsoft.com/office/officeart/2005/8/layout/orgChart1"/>
    <dgm:cxn modelId="{7239FCD7-47BE-4D4D-A831-EAE6ED186D38}" type="presParOf" srcId="{3ABCC04F-BF24-491E-9AAC-237A7A759363}" destId="{CBCA40C2-235E-4FDD-9BFC-BCCAFBADC001}" srcOrd="0" destOrd="0" presId="urn:microsoft.com/office/officeart/2005/8/layout/orgChart1"/>
    <dgm:cxn modelId="{247C9176-2BA1-442F-9B37-E83922411983}" type="presParOf" srcId="{CBCA40C2-235E-4FDD-9BFC-BCCAFBADC001}" destId="{5482171D-B745-4249-82A7-3AC255E4FDE7}" srcOrd="0" destOrd="0" presId="urn:microsoft.com/office/officeart/2005/8/layout/orgChart1"/>
    <dgm:cxn modelId="{38E31DA0-EFC9-4AD6-AF05-4C334859F004}" type="presParOf" srcId="{CBCA40C2-235E-4FDD-9BFC-BCCAFBADC001}" destId="{D552E520-B3E6-478F-A4C8-6D081CAB963C}" srcOrd="1" destOrd="0" presId="urn:microsoft.com/office/officeart/2005/8/layout/orgChart1"/>
    <dgm:cxn modelId="{4BE86277-E2DB-4939-817E-FB111C9508AE}" type="presParOf" srcId="{3ABCC04F-BF24-491E-9AAC-237A7A759363}" destId="{8519E330-45C1-4C45-A05C-2AC13C30D1F1}" srcOrd="1" destOrd="0" presId="urn:microsoft.com/office/officeart/2005/8/layout/orgChart1"/>
    <dgm:cxn modelId="{15339BEE-79D0-4717-B25A-35B78A6DA1B5}" type="presParOf" srcId="{3ABCC04F-BF24-491E-9AAC-237A7A759363}" destId="{B5217A1D-7288-4590-952E-FA2AA7987627}" srcOrd="2" destOrd="0" presId="urn:microsoft.com/office/officeart/2005/8/layout/orgChart1"/>
    <dgm:cxn modelId="{D230262B-B37B-4D2D-9CB5-8E791B9BAC4F}" type="presParOf" srcId="{0DCB674E-E88E-4513-8625-EA685B6853BF}" destId="{5BA3EA98-E433-413F-BD64-5370EB4F8C9E}" srcOrd="2" destOrd="0" presId="urn:microsoft.com/office/officeart/2005/8/layout/orgChart1"/>
    <dgm:cxn modelId="{CC0330AD-0FC3-409D-A364-E3DB0E3F3328}" type="presParOf" srcId="{76D66D26-A569-4897-B241-CA03633DD7DD}" destId="{8FBAFFEC-159B-4784-82DA-AE0DCFA8CDD2}" srcOrd="2" destOrd="0" presId="urn:microsoft.com/office/officeart/2005/8/layout/orgChart1"/>
    <dgm:cxn modelId="{0ADC8565-9E4D-42C5-AFF2-800D30E8DA06}" type="presParOf" srcId="{76D66D26-A569-4897-B241-CA03633DD7DD}" destId="{29685120-B925-4F9C-B9DB-71F5471764CD}" srcOrd="3" destOrd="0" presId="urn:microsoft.com/office/officeart/2005/8/layout/orgChart1"/>
    <dgm:cxn modelId="{29483293-E4D8-4609-98BE-E8F6B95BA143}" type="presParOf" srcId="{29685120-B925-4F9C-B9DB-71F5471764CD}" destId="{360A6820-DE4F-49A8-81CF-5F6136C2E336}" srcOrd="0" destOrd="0" presId="urn:microsoft.com/office/officeart/2005/8/layout/orgChart1"/>
    <dgm:cxn modelId="{1E0FBD9D-1BD4-410D-B30E-FB0E92A453B8}" type="presParOf" srcId="{360A6820-DE4F-49A8-81CF-5F6136C2E336}" destId="{C49D130D-A110-4E11-9F26-960D9C8D7364}" srcOrd="0" destOrd="0" presId="urn:microsoft.com/office/officeart/2005/8/layout/orgChart1"/>
    <dgm:cxn modelId="{78CEA470-DB39-4E48-8620-785A60DF32B8}" type="presParOf" srcId="{360A6820-DE4F-49A8-81CF-5F6136C2E336}" destId="{3DEA0A11-7C78-4DBE-A99B-E4B625A537F6}" srcOrd="1" destOrd="0" presId="urn:microsoft.com/office/officeart/2005/8/layout/orgChart1"/>
    <dgm:cxn modelId="{8259FA77-6FE2-4FC3-9309-F6F23DE8C2EB}" type="presParOf" srcId="{29685120-B925-4F9C-B9DB-71F5471764CD}" destId="{4639FD1B-9F08-4C6C-AA33-D8CD3D6D4AA4}" srcOrd="1" destOrd="0" presId="urn:microsoft.com/office/officeart/2005/8/layout/orgChart1"/>
    <dgm:cxn modelId="{AD73F93D-DBC8-42E6-AA12-594AB298CD12}" type="presParOf" srcId="{4639FD1B-9F08-4C6C-AA33-D8CD3D6D4AA4}" destId="{9B317699-2774-482C-93A6-96E8768B4793}" srcOrd="0" destOrd="0" presId="urn:microsoft.com/office/officeart/2005/8/layout/orgChart1"/>
    <dgm:cxn modelId="{FA37F65A-0638-4812-AD13-49FBF2233D24}" type="presParOf" srcId="{4639FD1B-9F08-4C6C-AA33-D8CD3D6D4AA4}" destId="{B4B9C909-0DE3-4A31-AAFB-62341F73E3F0}" srcOrd="1" destOrd="0" presId="urn:microsoft.com/office/officeart/2005/8/layout/orgChart1"/>
    <dgm:cxn modelId="{0DD6516C-E1FE-4FE0-B3D8-027C9CCFF422}" type="presParOf" srcId="{B4B9C909-0DE3-4A31-AAFB-62341F73E3F0}" destId="{EE2F31B4-6E9E-4277-B863-5EE79B5E2648}" srcOrd="0" destOrd="0" presId="urn:microsoft.com/office/officeart/2005/8/layout/orgChart1"/>
    <dgm:cxn modelId="{26E5324B-59B6-4DCD-BA1D-6A699A96ACE3}" type="presParOf" srcId="{EE2F31B4-6E9E-4277-B863-5EE79B5E2648}" destId="{6A713B38-83C5-4183-95E1-5BE661D3D702}" srcOrd="0" destOrd="0" presId="urn:microsoft.com/office/officeart/2005/8/layout/orgChart1"/>
    <dgm:cxn modelId="{CEDF4632-F6B8-4E27-B64B-09FC9648AF0D}" type="presParOf" srcId="{EE2F31B4-6E9E-4277-B863-5EE79B5E2648}" destId="{9A42C834-9FBD-4A30-A0DB-A4E5CBAD3585}" srcOrd="1" destOrd="0" presId="urn:microsoft.com/office/officeart/2005/8/layout/orgChart1"/>
    <dgm:cxn modelId="{478833A4-DFDD-4978-BDBD-27BD6B469C4A}" type="presParOf" srcId="{B4B9C909-0DE3-4A31-AAFB-62341F73E3F0}" destId="{C199B576-892E-42BB-8E12-DA04DF77CD24}" srcOrd="1" destOrd="0" presId="urn:microsoft.com/office/officeart/2005/8/layout/orgChart1"/>
    <dgm:cxn modelId="{CB6A45F6-F34B-4C21-87ED-6E12D6F39FB9}" type="presParOf" srcId="{B4B9C909-0DE3-4A31-AAFB-62341F73E3F0}" destId="{59971670-4331-4DA1-8395-0B591B392366}" srcOrd="2" destOrd="0" presId="urn:microsoft.com/office/officeart/2005/8/layout/orgChart1"/>
    <dgm:cxn modelId="{95EEC2B4-D7A8-4661-A039-249787DE844B}" type="presParOf" srcId="{4639FD1B-9F08-4C6C-AA33-D8CD3D6D4AA4}" destId="{2B299911-0C63-4158-893C-61187FBFEF60}" srcOrd="2" destOrd="0" presId="urn:microsoft.com/office/officeart/2005/8/layout/orgChart1"/>
    <dgm:cxn modelId="{49BEDAEE-40B5-4C15-89D0-5F3609B5A891}" type="presParOf" srcId="{4639FD1B-9F08-4C6C-AA33-D8CD3D6D4AA4}" destId="{BC189E54-DB80-446B-823B-1D5495BC461C}" srcOrd="3" destOrd="0" presId="urn:microsoft.com/office/officeart/2005/8/layout/orgChart1"/>
    <dgm:cxn modelId="{A7ECF857-3170-46F9-9EF7-82D1AD6378BC}" type="presParOf" srcId="{BC189E54-DB80-446B-823B-1D5495BC461C}" destId="{C1514165-4BF2-4E3F-8334-944909DC3289}" srcOrd="0" destOrd="0" presId="urn:microsoft.com/office/officeart/2005/8/layout/orgChart1"/>
    <dgm:cxn modelId="{789C5C19-5C3B-47DB-BC17-9C4896FD38B8}" type="presParOf" srcId="{C1514165-4BF2-4E3F-8334-944909DC3289}" destId="{9211079B-8556-4C4D-BE94-78BB581E222A}" srcOrd="0" destOrd="0" presId="urn:microsoft.com/office/officeart/2005/8/layout/orgChart1"/>
    <dgm:cxn modelId="{84A79217-6675-4AA2-AC80-925CCD8F7FDE}" type="presParOf" srcId="{C1514165-4BF2-4E3F-8334-944909DC3289}" destId="{E85D367B-2B6B-4E6B-BD80-808F8396E073}" srcOrd="1" destOrd="0" presId="urn:microsoft.com/office/officeart/2005/8/layout/orgChart1"/>
    <dgm:cxn modelId="{5DFCC44C-FD07-4628-A692-FAB115276A39}" type="presParOf" srcId="{BC189E54-DB80-446B-823B-1D5495BC461C}" destId="{B2A7FC83-EBFE-41B8-9886-E30198941E9C}" srcOrd="1" destOrd="0" presId="urn:microsoft.com/office/officeart/2005/8/layout/orgChart1"/>
    <dgm:cxn modelId="{B2483095-B53C-4213-A1B5-1780E2B6820F}" type="presParOf" srcId="{BC189E54-DB80-446B-823B-1D5495BC461C}" destId="{1062F3E3-5A01-4561-97EE-979824EA5AD5}" srcOrd="2" destOrd="0" presId="urn:microsoft.com/office/officeart/2005/8/layout/orgChart1"/>
    <dgm:cxn modelId="{8E0ABB06-4CB9-4E90-998B-CDD4B9163048}" type="presParOf" srcId="{29685120-B925-4F9C-B9DB-71F5471764CD}" destId="{64E69E58-28B6-42E0-82BC-E2B80855BED6}" srcOrd="2" destOrd="0" presId="urn:microsoft.com/office/officeart/2005/8/layout/orgChart1"/>
    <dgm:cxn modelId="{A9B5E75B-02A6-4830-B475-26995CDD5914}" type="presParOf" srcId="{76D66D26-A569-4897-B241-CA03633DD7DD}" destId="{78E7A2FC-1E35-40F1-959A-68AE42BC7AF6}" srcOrd="4" destOrd="0" presId="urn:microsoft.com/office/officeart/2005/8/layout/orgChart1"/>
    <dgm:cxn modelId="{E185ECF0-C1E3-4C40-9685-B46372369F4E}" type="presParOf" srcId="{76D66D26-A569-4897-B241-CA03633DD7DD}" destId="{6DCF56D1-3916-4D77-85AE-AEBD75968237}" srcOrd="5" destOrd="0" presId="urn:microsoft.com/office/officeart/2005/8/layout/orgChart1"/>
    <dgm:cxn modelId="{E50D3F70-C854-4F52-A15A-F337C69B063E}" type="presParOf" srcId="{6DCF56D1-3916-4D77-85AE-AEBD75968237}" destId="{02E2F643-DD86-4ECF-B1AB-3A3D4F7A7162}" srcOrd="0" destOrd="0" presId="urn:microsoft.com/office/officeart/2005/8/layout/orgChart1"/>
    <dgm:cxn modelId="{2FA69735-01A2-4E74-8A87-0F7E00B622AD}" type="presParOf" srcId="{02E2F643-DD86-4ECF-B1AB-3A3D4F7A7162}" destId="{857F0468-CF88-4DB0-AD2F-346926EDA759}" srcOrd="0" destOrd="0" presId="urn:microsoft.com/office/officeart/2005/8/layout/orgChart1"/>
    <dgm:cxn modelId="{7443C08B-66F1-4C2F-A318-46A7EB58A5AE}" type="presParOf" srcId="{02E2F643-DD86-4ECF-B1AB-3A3D4F7A7162}" destId="{51EC96EE-639F-43C8-B0DE-37442423F8F2}" srcOrd="1" destOrd="0" presId="urn:microsoft.com/office/officeart/2005/8/layout/orgChart1"/>
    <dgm:cxn modelId="{56B1721C-FE00-4F7A-9AAD-502B4D34F8DC}" type="presParOf" srcId="{6DCF56D1-3916-4D77-85AE-AEBD75968237}" destId="{D6256CF9-ACF2-46BC-A29C-ADDF395386E1}" srcOrd="1" destOrd="0" presId="urn:microsoft.com/office/officeart/2005/8/layout/orgChart1"/>
    <dgm:cxn modelId="{FB2AC8BA-0D5A-4137-90D6-E0C0E267050F}" type="presParOf" srcId="{D6256CF9-ACF2-46BC-A29C-ADDF395386E1}" destId="{65E569AB-5E16-482A-8261-C530865391BA}" srcOrd="0" destOrd="0" presId="urn:microsoft.com/office/officeart/2005/8/layout/orgChart1"/>
    <dgm:cxn modelId="{A8E94249-6A92-42AE-A560-8959E6DD0380}" type="presParOf" srcId="{D6256CF9-ACF2-46BC-A29C-ADDF395386E1}" destId="{ADFA846D-FD69-4ABD-8244-E21E33E8D3AC}" srcOrd="1" destOrd="0" presId="urn:microsoft.com/office/officeart/2005/8/layout/orgChart1"/>
    <dgm:cxn modelId="{EA8E1797-7EFA-44F8-9CDF-C4EA2E862016}" type="presParOf" srcId="{ADFA846D-FD69-4ABD-8244-E21E33E8D3AC}" destId="{BBA7A96E-77B1-4944-9AF0-D2E6ADF48749}" srcOrd="0" destOrd="0" presId="urn:microsoft.com/office/officeart/2005/8/layout/orgChart1"/>
    <dgm:cxn modelId="{1B6D1B4C-0921-456D-8544-9DA27BB07595}" type="presParOf" srcId="{BBA7A96E-77B1-4944-9AF0-D2E6ADF48749}" destId="{A4930EBE-430A-4D22-A8C8-1212B848AF95}" srcOrd="0" destOrd="0" presId="urn:microsoft.com/office/officeart/2005/8/layout/orgChart1"/>
    <dgm:cxn modelId="{E6722995-C998-4335-998A-7D507A602B98}" type="presParOf" srcId="{BBA7A96E-77B1-4944-9AF0-D2E6ADF48749}" destId="{79B93405-5C3E-49D8-8D83-F3091BCCE153}" srcOrd="1" destOrd="0" presId="urn:microsoft.com/office/officeart/2005/8/layout/orgChart1"/>
    <dgm:cxn modelId="{37605727-8DF6-4EF6-AE02-0F32951B3F11}" type="presParOf" srcId="{ADFA846D-FD69-4ABD-8244-E21E33E8D3AC}" destId="{4AFD870E-1991-492C-9426-C148E2254112}" srcOrd="1" destOrd="0" presId="urn:microsoft.com/office/officeart/2005/8/layout/orgChart1"/>
    <dgm:cxn modelId="{BF7A2A29-EC6B-4F96-A444-99197602111C}" type="presParOf" srcId="{ADFA846D-FD69-4ABD-8244-E21E33E8D3AC}" destId="{502D4D08-268A-443D-AA9A-97856504B9C8}" srcOrd="2" destOrd="0" presId="urn:microsoft.com/office/officeart/2005/8/layout/orgChart1"/>
    <dgm:cxn modelId="{A4DF23B5-72D7-4F0C-AD09-8587C3180B75}" type="presParOf" srcId="{D6256CF9-ACF2-46BC-A29C-ADDF395386E1}" destId="{4908096D-B79D-4DAD-A3FA-ABF59941964D}" srcOrd="2" destOrd="0" presId="urn:microsoft.com/office/officeart/2005/8/layout/orgChart1"/>
    <dgm:cxn modelId="{92F4EBAA-735A-4277-9F9C-B397D6415112}" type="presParOf" srcId="{D6256CF9-ACF2-46BC-A29C-ADDF395386E1}" destId="{09B7C60E-4327-4563-AE55-117FD7178836}" srcOrd="3" destOrd="0" presId="urn:microsoft.com/office/officeart/2005/8/layout/orgChart1"/>
    <dgm:cxn modelId="{F842249A-E2C3-488F-9AEE-E111A4917B38}" type="presParOf" srcId="{09B7C60E-4327-4563-AE55-117FD7178836}" destId="{2A8BF5AC-1188-445D-9C23-EA63118D3CB2}" srcOrd="0" destOrd="0" presId="urn:microsoft.com/office/officeart/2005/8/layout/orgChart1"/>
    <dgm:cxn modelId="{84CFDF8A-D2D2-417F-A173-4FF35099EBFD}" type="presParOf" srcId="{2A8BF5AC-1188-445D-9C23-EA63118D3CB2}" destId="{D2B495D7-1554-4D4A-A536-D1A0EF6489C9}" srcOrd="0" destOrd="0" presId="urn:microsoft.com/office/officeart/2005/8/layout/orgChart1"/>
    <dgm:cxn modelId="{5B31652A-1DA9-4B02-8E23-7FA9DB34E1E8}" type="presParOf" srcId="{2A8BF5AC-1188-445D-9C23-EA63118D3CB2}" destId="{DB29AA41-A360-413C-ADA1-C225C70AC1F8}" srcOrd="1" destOrd="0" presId="urn:microsoft.com/office/officeart/2005/8/layout/orgChart1"/>
    <dgm:cxn modelId="{DE67F328-DC0A-481D-B206-6F6292D7CACF}" type="presParOf" srcId="{09B7C60E-4327-4563-AE55-117FD7178836}" destId="{829512B9-2C47-44D6-A8F3-2644E98C184B}" srcOrd="1" destOrd="0" presId="urn:microsoft.com/office/officeart/2005/8/layout/orgChart1"/>
    <dgm:cxn modelId="{DBDB7C6A-6BA2-434C-A660-33C8A9AF21BD}" type="presParOf" srcId="{09B7C60E-4327-4563-AE55-117FD7178836}" destId="{19E69C00-8A7E-4449-BEDF-EE97E2D6440B}" srcOrd="2" destOrd="0" presId="urn:microsoft.com/office/officeart/2005/8/layout/orgChart1"/>
    <dgm:cxn modelId="{E7C3E250-B580-47B1-B842-FB139DB1C0F7}" type="presParOf" srcId="{6DCF56D1-3916-4D77-85AE-AEBD75968237}" destId="{30E24564-2630-4A96-81C8-F9184DAAE0C0}" srcOrd="2" destOrd="0" presId="urn:microsoft.com/office/officeart/2005/8/layout/orgChart1"/>
    <dgm:cxn modelId="{3C46C80D-40D8-406E-BFE8-12B87DC9081A}" type="presParOf" srcId="{9F0BA423-56E9-40B6-AFFF-38886E261449}" destId="{4D147C17-0F22-4E82-B662-06ACE02F121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42DA75-1A97-462E-8081-043B0CB63BF8}" type="doc">
      <dgm:prSet loTypeId="urn:microsoft.com/office/officeart/2008/layout/HalfCircleOrganizationChart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8A6C2681-FFBC-4848-AD0A-AF6C06EA711F}">
      <dgm:prSet phldrT="[Text]" custT="1"/>
      <dgm:spPr/>
      <dgm:t>
        <a:bodyPr/>
        <a:lstStyle/>
        <a:p>
          <a:r>
            <a:rPr lang="en-IN" sz="3600" b="1" dirty="0" smtClean="0">
              <a:latin typeface="Times New Roman" pitchFamily="18" charset="0"/>
              <a:cs typeface="Times New Roman" pitchFamily="18" charset="0"/>
            </a:rPr>
            <a:t>2. THERMAL RESPONSE</a:t>
          </a:r>
          <a:endParaRPr lang="en-IN" sz="3600" b="1" dirty="0">
            <a:latin typeface="Times New Roman" pitchFamily="18" charset="0"/>
            <a:cs typeface="Times New Roman" pitchFamily="18" charset="0"/>
          </a:endParaRPr>
        </a:p>
      </dgm:t>
    </dgm:pt>
    <dgm:pt modelId="{2F7AF6F0-45C9-4F79-8362-32F5346ACA81}" type="parTrans" cxnId="{7EC180C5-E0AE-4AB9-9A5A-59D142ACA34C}">
      <dgm:prSet/>
      <dgm:spPr/>
      <dgm:t>
        <a:bodyPr/>
        <a:lstStyle/>
        <a:p>
          <a:endParaRPr lang="en-IN"/>
        </a:p>
      </dgm:t>
    </dgm:pt>
    <dgm:pt modelId="{C8DCAF6D-8B04-4D6D-A917-12BDBF3D2746}" type="sibTrans" cxnId="{7EC180C5-E0AE-4AB9-9A5A-59D142ACA34C}">
      <dgm:prSet/>
      <dgm:spPr/>
      <dgm:t>
        <a:bodyPr/>
        <a:lstStyle/>
        <a:p>
          <a:endParaRPr lang="en-IN"/>
        </a:p>
      </dgm:t>
    </dgm:pt>
    <dgm:pt modelId="{B71B4DCE-0280-447A-8298-2C39C997BC10}">
      <dgm:prSet phldrT="[Text]" custT="1"/>
      <dgm:spPr/>
      <dgm:t>
        <a:bodyPr/>
        <a:lstStyle/>
        <a:p>
          <a:r>
            <a:rPr lang="en-IN" sz="2800" b="1" dirty="0" smtClean="0">
              <a:latin typeface="Times New Roman" pitchFamily="18" charset="0"/>
              <a:cs typeface="Times New Roman" pitchFamily="18" charset="0"/>
            </a:rPr>
            <a:t>THERMOPLASTIC</a:t>
          </a:r>
          <a:endParaRPr lang="en-IN" sz="2800" b="1" dirty="0">
            <a:latin typeface="Times New Roman" pitchFamily="18" charset="0"/>
            <a:cs typeface="Times New Roman" pitchFamily="18" charset="0"/>
          </a:endParaRPr>
        </a:p>
      </dgm:t>
    </dgm:pt>
    <dgm:pt modelId="{E9A4D717-1C9C-4A08-9D07-59038F95278E}" type="parTrans" cxnId="{B9FA86B3-FED2-48F5-935A-E5A85D5F1686}">
      <dgm:prSet/>
      <dgm:spPr/>
      <dgm:t>
        <a:bodyPr/>
        <a:lstStyle/>
        <a:p>
          <a:endParaRPr lang="en-IN" sz="1600"/>
        </a:p>
      </dgm:t>
    </dgm:pt>
    <dgm:pt modelId="{DEE96621-BEF2-4032-AE51-70078BDF4738}" type="sibTrans" cxnId="{B9FA86B3-FED2-48F5-935A-E5A85D5F1686}">
      <dgm:prSet/>
      <dgm:spPr/>
      <dgm:t>
        <a:bodyPr/>
        <a:lstStyle/>
        <a:p>
          <a:endParaRPr lang="en-IN"/>
        </a:p>
      </dgm:t>
    </dgm:pt>
    <dgm:pt modelId="{8D11293E-4294-4F32-9309-45346A1255C5}">
      <dgm:prSet phldrT="[Text]" custT="1"/>
      <dgm:spPr/>
      <dgm:t>
        <a:bodyPr/>
        <a:lstStyle/>
        <a:p>
          <a:r>
            <a:rPr lang="en-IN" sz="2800" b="1" dirty="0" smtClean="0">
              <a:latin typeface="Times New Roman" pitchFamily="18" charset="0"/>
              <a:cs typeface="Times New Roman" pitchFamily="18" charset="0"/>
            </a:rPr>
            <a:t>THERMOSETTING</a:t>
          </a:r>
          <a:endParaRPr lang="en-IN" sz="2800" b="1" dirty="0">
            <a:latin typeface="Times New Roman" pitchFamily="18" charset="0"/>
            <a:cs typeface="Times New Roman" pitchFamily="18" charset="0"/>
          </a:endParaRPr>
        </a:p>
      </dgm:t>
    </dgm:pt>
    <dgm:pt modelId="{38ED96D8-5B63-4F22-ACFA-DEDBD2697161}" type="parTrans" cxnId="{A38A1900-B426-49B7-A9CD-2D86809C770C}">
      <dgm:prSet/>
      <dgm:spPr/>
      <dgm:t>
        <a:bodyPr/>
        <a:lstStyle/>
        <a:p>
          <a:endParaRPr lang="en-IN" sz="1600"/>
        </a:p>
      </dgm:t>
    </dgm:pt>
    <dgm:pt modelId="{CCBB351C-9D27-43DB-8CC0-13EFC782A332}" type="sibTrans" cxnId="{A38A1900-B426-49B7-A9CD-2D86809C770C}">
      <dgm:prSet/>
      <dgm:spPr/>
      <dgm:t>
        <a:bodyPr/>
        <a:lstStyle/>
        <a:p>
          <a:endParaRPr lang="en-IN"/>
        </a:p>
      </dgm:t>
    </dgm:pt>
    <dgm:pt modelId="{8DA48F56-CBCA-427D-ABF2-B73EBA929494}" type="pres">
      <dgm:prSet presAssocID="{9842DA75-1A97-462E-8081-043B0CB63BF8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22C4CFE5-C3FA-4178-B8A7-CC2A6C1E6022}" type="pres">
      <dgm:prSet presAssocID="{8A6C2681-FFBC-4848-AD0A-AF6C06EA711F}" presName="hierRoot1" presStyleCnt="0">
        <dgm:presLayoutVars>
          <dgm:hierBranch val="init"/>
        </dgm:presLayoutVars>
      </dgm:prSet>
      <dgm:spPr/>
    </dgm:pt>
    <dgm:pt modelId="{EACFD392-74EF-4AAB-A10F-E678FDC18BE1}" type="pres">
      <dgm:prSet presAssocID="{8A6C2681-FFBC-4848-AD0A-AF6C06EA711F}" presName="rootComposite1" presStyleCnt="0"/>
      <dgm:spPr/>
    </dgm:pt>
    <dgm:pt modelId="{CD5305AD-9F43-4DFD-BB13-55116AA0AC9D}" type="pres">
      <dgm:prSet presAssocID="{8A6C2681-FFBC-4848-AD0A-AF6C06EA711F}" presName="rootText1" presStyleLbl="alignAcc1" presStyleIdx="0" presStyleCnt="0" custScaleX="22000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AF437C87-0AEB-4ED5-836C-476571222D37}" type="pres">
      <dgm:prSet presAssocID="{8A6C2681-FFBC-4848-AD0A-AF6C06EA711F}" presName="topArc1" presStyleLbl="parChTrans1D1" presStyleIdx="0" presStyleCnt="6"/>
      <dgm:spPr/>
    </dgm:pt>
    <dgm:pt modelId="{B4175806-6BDE-42EF-93B1-7FB12FAAF26C}" type="pres">
      <dgm:prSet presAssocID="{8A6C2681-FFBC-4848-AD0A-AF6C06EA711F}" presName="bottomArc1" presStyleLbl="parChTrans1D1" presStyleIdx="1" presStyleCnt="6"/>
      <dgm:spPr/>
    </dgm:pt>
    <dgm:pt modelId="{E1A43D4B-EBC3-49BF-88B9-150F731E134A}" type="pres">
      <dgm:prSet presAssocID="{8A6C2681-FFBC-4848-AD0A-AF6C06EA711F}" presName="topConnNode1" presStyleLbl="node1" presStyleIdx="0" presStyleCnt="0"/>
      <dgm:spPr/>
      <dgm:t>
        <a:bodyPr/>
        <a:lstStyle/>
        <a:p>
          <a:endParaRPr lang="en-IN"/>
        </a:p>
      </dgm:t>
    </dgm:pt>
    <dgm:pt modelId="{1C3A84FD-FAC1-4856-BC69-46166EEB944E}" type="pres">
      <dgm:prSet presAssocID="{8A6C2681-FFBC-4848-AD0A-AF6C06EA711F}" presName="hierChild2" presStyleCnt="0"/>
      <dgm:spPr/>
    </dgm:pt>
    <dgm:pt modelId="{BD045F78-1410-4ED8-BC21-8A39C561ADCD}" type="pres">
      <dgm:prSet presAssocID="{E9A4D717-1C9C-4A08-9D07-59038F95278E}" presName="Name28" presStyleLbl="parChTrans1D2" presStyleIdx="0" presStyleCnt="2"/>
      <dgm:spPr/>
      <dgm:t>
        <a:bodyPr/>
        <a:lstStyle/>
        <a:p>
          <a:endParaRPr lang="en-IN"/>
        </a:p>
      </dgm:t>
    </dgm:pt>
    <dgm:pt modelId="{CEA28AA1-7BAC-46C5-8CAF-0BF33C875741}" type="pres">
      <dgm:prSet presAssocID="{B71B4DCE-0280-447A-8298-2C39C997BC10}" presName="hierRoot2" presStyleCnt="0">
        <dgm:presLayoutVars>
          <dgm:hierBranch val="init"/>
        </dgm:presLayoutVars>
      </dgm:prSet>
      <dgm:spPr/>
    </dgm:pt>
    <dgm:pt modelId="{F5C9CEC5-5FAD-4078-AF24-C947BB2B750C}" type="pres">
      <dgm:prSet presAssocID="{B71B4DCE-0280-447A-8298-2C39C997BC10}" presName="rootComposite2" presStyleCnt="0"/>
      <dgm:spPr/>
    </dgm:pt>
    <dgm:pt modelId="{95366B43-661A-4737-A2A2-DE2D6D7CF361}" type="pres">
      <dgm:prSet presAssocID="{B71B4DCE-0280-447A-8298-2C39C997BC10}" presName="rootText2" presStyleLbl="alignAcc1" presStyleIdx="0" presStyleCnt="0" custScaleX="12182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6EAB0302-E44E-417A-819A-94F881E8135A}" type="pres">
      <dgm:prSet presAssocID="{B71B4DCE-0280-447A-8298-2C39C997BC10}" presName="topArc2" presStyleLbl="parChTrans1D1" presStyleIdx="2" presStyleCnt="6"/>
      <dgm:spPr/>
    </dgm:pt>
    <dgm:pt modelId="{ED3A2DBE-BE8A-4E89-B3CB-0E7DA539A911}" type="pres">
      <dgm:prSet presAssocID="{B71B4DCE-0280-447A-8298-2C39C997BC10}" presName="bottomArc2" presStyleLbl="parChTrans1D1" presStyleIdx="3" presStyleCnt="6"/>
      <dgm:spPr/>
    </dgm:pt>
    <dgm:pt modelId="{CB911588-06B3-4484-8207-3BFFFB37134B}" type="pres">
      <dgm:prSet presAssocID="{B71B4DCE-0280-447A-8298-2C39C997BC10}" presName="topConnNode2" presStyleLbl="node2" presStyleIdx="0" presStyleCnt="0"/>
      <dgm:spPr/>
      <dgm:t>
        <a:bodyPr/>
        <a:lstStyle/>
        <a:p>
          <a:endParaRPr lang="en-IN"/>
        </a:p>
      </dgm:t>
    </dgm:pt>
    <dgm:pt modelId="{550C5FEA-A3BC-41F9-AE6F-2130BC2522C3}" type="pres">
      <dgm:prSet presAssocID="{B71B4DCE-0280-447A-8298-2C39C997BC10}" presName="hierChild4" presStyleCnt="0"/>
      <dgm:spPr/>
    </dgm:pt>
    <dgm:pt modelId="{AB01ED79-EED6-4853-825B-2BFB09F67CF9}" type="pres">
      <dgm:prSet presAssocID="{B71B4DCE-0280-447A-8298-2C39C997BC10}" presName="hierChild5" presStyleCnt="0"/>
      <dgm:spPr/>
    </dgm:pt>
    <dgm:pt modelId="{87931BC9-D61C-4679-A4CF-8D46250C215E}" type="pres">
      <dgm:prSet presAssocID="{38ED96D8-5B63-4F22-ACFA-DEDBD2697161}" presName="Name28" presStyleLbl="parChTrans1D2" presStyleIdx="1" presStyleCnt="2"/>
      <dgm:spPr/>
      <dgm:t>
        <a:bodyPr/>
        <a:lstStyle/>
        <a:p>
          <a:endParaRPr lang="en-IN"/>
        </a:p>
      </dgm:t>
    </dgm:pt>
    <dgm:pt modelId="{A106639F-109E-4A39-A8B5-C106C7A5C762}" type="pres">
      <dgm:prSet presAssocID="{8D11293E-4294-4F32-9309-45346A1255C5}" presName="hierRoot2" presStyleCnt="0">
        <dgm:presLayoutVars>
          <dgm:hierBranch val="init"/>
        </dgm:presLayoutVars>
      </dgm:prSet>
      <dgm:spPr/>
    </dgm:pt>
    <dgm:pt modelId="{20F5596A-9B9D-437F-9C80-336E8BD1E53B}" type="pres">
      <dgm:prSet presAssocID="{8D11293E-4294-4F32-9309-45346A1255C5}" presName="rootComposite2" presStyleCnt="0"/>
      <dgm:spPr/>
    </dgm:pt>
    <dgm:pt modelId="{15E25FAF-6557-400E-9F60-965E0D2E7B0C}" type="pres">
      <dgm:prSet presAssocID="{8D11293E-4294-4F32-9309-45346A1255C5}" presName="rootText2" presStyleLbl="alignAcc1" presStyleIdx="0" presStyleCnt="0" custScaleX="121941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97EC3CE3-4C56-444C-9AC7-581B182A3ADC}" type="pres">
      <dgm:prSet presAssocID="{8D11293E-4294-4F32-9309-45346A1255C5}" presName="topArc2" presStyleLbl="parChTrans1D1" presStyleIdx="4" presStyleCnt="6"/>
      <dgm:spPr/>
    </dgm:pt>
    <dgm:pt modelId="{35165C2E-A3F6-4C4B-A992-D50E1AE300C3}" type="pres">
      <dgm:prSet presAssocID="{8D11293E-4294-4F32-9309-45346A1255C5}" presName="bottomArc2" presStyleLbl="parChTrans1D1" presStyleIdx="5" presStyleCnt="6"/>
      <dgm:spPr/>
    </dgm:pt>
    <dgm:pt modelId="{AA4102D5-1EE4-4689-A69F-9CB9144EAB16}" type="pres">
      <dgm:prSet presAssocID="{8D11293E-4294-4F32-9309-45346A1255C5}" presName="topConnNode2" presStyleLbl="node2" presStyleIdx="0" presStyleCnt="0"/>
      <dgm:spPr/>
      <dgm:t>
        <a:bodyPr/>
        <a:lstStyle/>
        <a:p>
          <a:endParaRPr lang="en-IN"/>
        </a:p>
      </dgm:t>
    </dgm:pt>
    <dgm:pt modelId="{7A7614A9-1255-4BE3-A0C5-CB07B22F4AF3}" type="pres">
      <dgm:prSet presAssocID="{8D11293E-4294-4F32-9309-45346A1255C5}" presName="hierChild4" presStyleCnt="0"/>
      <dgm:spPr/>
    </dgm:pt>
    <dgm:pt modelId="{675FD640-E65F-40F0-9987-A971E02F11D4}" type="pres">
      <dgm:prSet presAssocID="{8D11293E-4294-4F32-9309-45346A1255C5}" presName="hierChild5" presStyleCnt="0"/>
      <dgm:spPr/>
    </dgm:pt>
    <dgm:pt modelId="{87E0B963-AE20-4378-892B-D87EA1B13C18}" type="pres">
      <dgm:prSet presAssocID="{8A6C2681-FFBC-4848-AD0A-AF6C06EA711F}" presName="hierChild3" presStyleCnt="0"/>
      <dgm:spPr/>
    </dgm:pt>
  </dgm:ptLst>
  <dgm:cxnLst>
    <dgm:cxn modelId="{BE2AC0BF-E486-4C41-A493-F2810E7B54D6}" type="presOf" srcId="{9842DA75-1A97-462E-8081-043B0CB63BF8}" destId="{8DA48F56-CBCA-427D-ABF2-B73EBA929494}" srcOrd="0" destOrd="0" presId="urn:microsoft.com/office/officeart/2008/layout/HalfCircleOrganizationChart"/>
    <dgm:cxn modelId="{55926603-B0DE-44F0-84F2-D1D8AC69FBB2}" type="presOf" srcId="{B71B4DCE-0280-447A-8298-2C39C997BC10}" destId="{CB911588-06B3-4484-8207-3BFFFB37134B}" srcOrd="1" destOrd="0" presId="urn:microsoft.com/office/officeart/2008/layout/HalfCircleOrganizationChart"/>
    <dgm:cxn modelId="{58AEB6F8-FEA7-400A-B8D7-D55C7C2B6384}" type="presOf" srcId="{B71B4DCE-0280-447A-8298-2C39C997BC10}" destId="{95366B43-661A-4737-A2A2-DE2D6D7CF361}" srcOrd="0" destOrd="0" presId="urn:microsoft.com/office/officeart/2008/layout/HalfCircleOrganizationChart"/>
    <dgm:cxn modelId="{7EC180C5-E0AE-4AB9-9A5A-59D142ACA34C}" srcId="{9842DA75-1A97-462E-8081-043B0CB63BF8}" destId="{8A6C2681-FFBC-4848-AD0A-AF6C06EA711F}" srcOrd="0" destOrd="0" parTransId="{2F7AF6F0-45C9-4F79-8362-32F5346ACA81}" sibTransId="{C8DCAF6D-8B04-4D6D-A917-12BDBF3D2746}"/>
    <dgm:cxn modelId="{29159C05-1469-46B8-9CCC-C6BCEBCC3975}" type="presOf" srcId="{8A6C2681-FFBC-4848-AD0A-AF6C06EA711F}" destId="{E1A43D4B-EBC3-49BF-88B9-150F731E134A}" srcOrd="1" destOrd="0" presId="urn:microsoft.com/office/officeart/2008/layout/HalfCircleOrganizationChart"/>
    <dgm:cxn modelId="{034C66E9-0CD8-4B54-891B-04478F0039CD}" type="presOf" srcId="{8D11293E-4294-4F32-9309-45346A1255C5}" destId="{AA4102D5-1EE4-4689-A69F-9CB9144EAB16}" srcOrd="1" destOrd="0" presId="urn:microsoft.com/office/officeart/2008/layout/HalfCircleOrganizationChart"/>
    <dgm:cxn modelId="{FF2F3A80-F680-4AE5-85EF-770BF833DBEC}" type="presOf" srcId="{8A6C2681-FFBC-4848-AD0A-AF6C06EA711F}" destId="{CD5305AD-9F43-4DFD-BB13-55116AA0AC9D}" srcOrd="0" destOrd="0" presId="urn:microsoft.com/office/officeart/2008/layout/HalfCircleOrganizationChart"/>
    <dgm:cxn modelId="{766F5DB4-DB1B-4B2D-9628-AB6FC9C73852}" type="presOf" srcId="{8D11293E-4294-4F32-9309-45346A1255C5}" destId="{15E25FAF-6557-400E-9F60-965E0D2E7B0C}" srcOrd="0" destOrd="0" presId="urn:microsoft.com/office/officeart/2008/layout/HalfCircleOrganizationChart"/>
    <dgm:cxn modelId="{A38A1900-B426-49B7-A9CD-2D86809C770C}" srcId="{8A6C2681-FFBC-4848-AD0A-AF6C06EA711F}" destId="{8D11293E-4294-4F32-9309-45346A1255C5}" srcOrd="1" destOrd="0" parTransId="{38ED96D8-5B63-4F22-ACFA-DEDBD2697161}" sibTransId="{CCBB351C-9D27-43DB-8CC0-13EFC782A332}"/>
    <dgm:cxn modelId="{767C68FE-BCFC-49D4-BD4A-3DE6AECA889D}" type="presOf" srcId="{E9A4D717-1C9C-4A08-9D07-59038F95278E}" destId="{BD045F78-1410-4ED8-BC21-8A39C561ADCD}" srcOrd="0" destOrd="0" presId="urn:microsoft.com/office/officeart/2008/layout/HalfCircleOrganizationChart"/>
    <dgm:cxn modelId="{53436EAB-0F6D-45D9-AD68-966A95257741}" type="presOf" srcId="{38ED96D8-5B63-4F22-ACFA-DEDBD2697161}" destId="{87931BC9-D61C-4679-A4CF-8D46250C215E}" srcOrd="0" destOrd="0" presId="urn:microsoft.com/office/officeart/2008/layout/HalfCircleOrganizationChart"/>
    <dgm:cxn modelId="{B9FA86B3-FED2-48F5-935A-E5A85D5F1686}" srcId="{8A6C2681-FFBC-4848-AD0A-AF6C06EA711F}" destId="{B71B4DCE-0280-447A-8298-2C39C997BC10}" srcOrd="0" destOrd="0" parTransId="{E9A4D717-1C9C-4A08-9D07-59038F95278E}" sibTransId="{DEE96621-BEF2-4032-AE51-70078BDF4738}"/>
    <dgm:cxn modelId="{987B4126-A18E-44D3-B3A5-50B50DF67C8D}" type="presParOf" srcId="{8DA48F56-CBCA-427D-ABF2-B73EBA929494}" destId="{22C4CFE5-C3FA-4178-B8A7-CC2A6C1E6022}" srcOrd="0" destOrd="0" presId="urn:microsoft.com/office/officeart/2008/layout/HalfCircleOrganizationChart"/>
    <dgm:cxn modelId="{4CDA93DA-CEA5-45ED-A48B-F67654026B87}" type="presParOf" srcId="{22C4CFE5-C3FA-4178-B8A7-CC2A6C1E6022}" destId="{EACFD392-74EF-4AAB-A10F-E678FDC18BE1}" srcOrd="0" destOrd="0" presId="urn:microsoft.com/office/officeart/2008/layout/HalfCircleOrganizationChart"/>
    <dgm:cxn modelId="{8EDBD039-7DAA-4271-8206-66B42E26AB85}" type="presParOf" srcId="{EACFD392-74EF-4AAB-A10F-E678FDC18BE1}" destId="{CD5305AD-9F43-4DFD-BB13-55116AA0AC9D}" srcOrd="0" destOrd="0" presId="urn:microsoft.com/office/officeart/2008/layout/HalfCircleOrganizationChart"/>
    <dgm:cxn modelId="{35DCB7F3-0A43-4D8B-A080-804AA47961D4}" type="presParOf" srcId="{EACFD392-74EF-4AAB-A10F-E678FDC18BE1}" destId="{AF437C87-0AEB-4ED5-836C-476571222D37}" srcOrd="1" destOrd="0" presId="urn:microsoft.com/office/officeart/2008/layout/HalfCircleOrganizationChart"/>
    <dgm:cxn modelId="{3D29FEFB-B4EF-4227-AC55-9A93C313B26D}" type="presParOf" srcId="{EACFD392-74EF-4AAB-A10F-E678FDC18BE1}" destId="{B4175806-6BDE-42EF-93B1-7FB12FAAF26C}" srcOrd="2" destOrd="0" presId="urn:microsoft.com/office/officeart/2008/layout/HalfCircleOrganizationChart"/>
    <dgm:cxn modelId="{2892CBD9-5210-4D78-A619-5FB68DC39DC6}" type="presParOf" srcId="{EACFD392-74EF-4AAB-A10F-E678FDC18BE1}" destId="{E1A43D4B-EBC3-49BF-88B9-150F731E134A}" srcOrd="3" destOrd="0" presId="urn:microsoft.com/office/officeart/2008/layout/HalfCircleOrganizationChart"/>
    <dgm:cxn modelId="{A76925A3-040F-43DF-BD4C-C3E578742665}" type="presParOf" srcId="{22C4CFE5-C3FA-4178-B8A7-CC2A6C1E6022}" destId="{1C3A84FD-FAC1-4856-BC69-46166EEB944E}" srcOrd="1" destOrd="0" presId="urn:microsoft.com/office/officeart/2008/layout/HalfCircleOrganizationChart"/>
    <dgm:cxn modelId="{3FDBCC9D-AC54-4C7F-81FD-66031807308E}" type="presParOf" srcId="{1C3A84FD-FAC1-4856-BC69-46166EEB944E}" destId="{BD045F78-1410-4ED8-BC21-8A39C561ADCD}" srcOrd="0" destOrd="0" presId="urn:microsoft.com/office/officeart/2008/layout/HalfCircleOrganizationChart"/>
    <dgm:cxn modelId="{2451B884-7C6B-4D02-AA46-98E6FDD3275D}" type="presParOf" srcId="{1C3A84FD-FAC1-4856-BC69-46166EEB944E}" destId="{CEA28AA1-7BAC-46C5-8CAF-0BF33C875741}" srcOrd="1" destOrd="0" presId="urn:microsoft.com/office/officeart/2008/layout/HalfCircleOrganizationChart"/>
    <dgm:cxn modelId="{788E5D39-5FD3-448E-9E54-3FA1B896F346}" type="presParOf" srcId="{CEA28AA1-7BAC-46C5-8CAF-0BF33C875741}" destId="{F5C9CEC5-5FAD-4078-AF24-C947BB2B750C}" srcOrd="0" destOrd="0" presId="urn:microsoft.com/office/officeart/2008/layout/HalfCircleOrganizationChart"/>
    <dgm:cxn modelId="{CD47C075-41A8-4E6D-A9E9-4E7D7B104DE7}" type="presParOf" srcId="{F5C9CEC5-5FAD-4078-AF24-C947BB2B750C}" destId="{95366B43-661A-4737-A2A2-DE2D6D7CF361}" srcOrd="0" destOrd="0" presId="urn:microsoft.com/office/officeart/2008/layout/HalfCircleOrganizationChart"/>
    <dgm:cxn modelId="{DE1AC337-3A3F-4730-8252-95CB68FB5654}" type="presParOf" srcId="{F5C9CEC5-5FAD-4078-AF24-C947BB2B750C}" destId="{6EAB0302-E44E-417A-819A-94F881E8135A}" srcOrd="1" destOrd="0" presId="urn:microsoft.com/office/officeart/2008/layout/HalfCircleOrganizationChart"/>
    <dgm:cxn modelId="{C0E67E07-3054-4D31-9554-2DB52D375B13}" type="presParOf" srcId="{F5C9CEC5-5FAD-4078-AF24-C947BB2B750C}" destId="{ED3A2DBE-BE8A-4E89-B3CB-0E7DA539A911}" srcOrd="2" destOrd="0" presId="urn:microsoft.com/office/officeart/2008/layout/HalfCircleOrganizationChart"/>
    <dgm:cxn modelId="{4C12E07B-97C9-48FB-8599-79F46FCD3857}" type="presParOf" srcId="{F5C9CEC5-5FAD-4078-AF24-C947BB2B750C}" destId="{CB911588-06B3-4484-8207-3BFFFB37134B}" srcOrd="3" destOrd="0" presId="urn:microsoft.com/office/officeart/2008/layout/HalfCircleOrganizationChart"/>
    <dgm:cxn modelId="{8EF71F64-E725-426E-A205-F2D6F30898BA}" type="presParOf" srcId="{CEA28AA1-7BAC-46C5-8CAF-0BF33C875741}" destId="{550C5FEA-A3BC-41F9-AE6F-2130BC2522C3}" srcOrd="1" destOrd="0" presId="urn:microsoft.com/office/officeart/2008/layout/HalfCircleOrganizationChart"/>
    <dgm:cxn modelId="{448CF939-5134-4837-AE34-BA593B733962}" type="presParOf" srcId="{CEA28AA1-7BAC-46C5-8CAF-0BF33C875741}" destId="{AB01ED79-EED6-4853-825B-2BFB09F67CF9}" srcOrd="2" destOrd="0" presId="urn:microsoft.com/office/officeart/2008/layout/HalfCircleOrganizationChart"/>
    <dgm:cxn modelId="{A828C898-6CE0-491D-8693-0A3BD84E910F}" type="presParOf" srcId="{1C3A84FD-FAC1-4856-BC69-46166EEB944E}" destId="{87931BC9-D61C-4679-A4CF-8D46250C215E}" srcOrd="2" destOrd="0" presId="urn:microsoft.com/office/officeart/2008/layout/HalfCircleOrganizationChart"/>
    <dgm:cxn modelId="{D7B7C184-641C-4325-94D7-EBCEE11FA7A4}" type="presParOf" srcId="{1C3A84FD-FAC1-4856-BC69-46166EEB944E}" destId="{A106639F-109E-4A39-A8B5-C106C7A5C762}" srcOrd="3" destOrd="0" presId="urn:microsoft.com/office/officeart/2008/layout/HalfCircleOrganizationChart"/>
    <dgm:cxn modelId="{746598AE-5060-4BE7-B445-E411252EAD2B}" type="presParOf" srcId="{A106639F-109E-4A39-A8B5-C106C7A5C762}" destId="{20F5596A-9B9D-437F-9C80-336E8BD1E53B}" srcOrd="0" destOrd="0" presId="urn:microsoft.com/office/officeart/2008/layout/HalfCircleOrganizationChart"/>
    <dgm:cxn modelId="{B18EA41E-EC66-4218-BC9D-64786DA405B0}" type="presParOf" srcId="{20F5596A-9B9D-437F-9C80-336E8BD1E53B}" destId="{15E25FAF-6557-400E-9F60-965E0D2E7B0C}" srcOrd="0" destOrd="0" presId="urn:microsoft.com/office/officeart/2008/layout/HalfCircleOrganizationChart"/>
    <dgm:cxn modelId="{A8F0EDF1-FE40-4B22-96A2-F4F59FDFB947}" type="presParOf" srcId="{20F5596A-9B9D-437F-9C80-336E8BD1E53B}" destId="{97EC3CE3-4C56-444C-9AC7-581B182A3ADC}" srcOrd="1" destOrd="0" presId="urn:microsoft.com/office/officeart/2008/layout/HalfCircleOrganizationChart"/>
    <dgm:cxn modelId="{09ABD9DB-8EA3-429F-AE3B-E9BCB2CB5221}" type="presParOf" srcId="{20F5596A-9B9D-437F-9C80-336E8BD1E53B}" destId="{35165C2E-A3F6-4C4B-A992-D50E1AE300C3}" srcOrd="2" destOrd="0" presId="urn:microsoft.com/office/officeart/2008/layout/HalfCircleOrganizationChart"/>
    <dgm:cxn modelId="{F2F02AB9-9081-42BF-A3CA-47910F7382EB}" type="presParOf" srcId="{20F5596A-9B9D-437F-9C80-336E8BD1E53B}" destId="{AA4102D5-1EE4-4689-A69F-9CB9144EAB16}" srcOrd="3" destOrd="0" presId="urn:microsoft.com/office/officeart/2008/layout/HalfCircleOrganizationChart"/>
    <dgm:cxn modelId="{72BEC7A0-1CC5-4789-804E-4AE232A5D3A5}" type="presParOf" srcId="{A106639F-109E-4A39-A8B5-C106C7A5C762}" destId="{7A7614A9-1255-4BE3-A0C5-CB07B22F4AF3}" srcOrd="1" destOrd="0" presId="urn:microsoft.com/office/officeart/2008/layout/HalfCircleOrganizationChart"/>
    <dgm:cxn modelId="{E99652E1-A140-468D-9E3C-2135FBC51472}" type="presParOf" srcId="{A106639F-109E-4A39-A8B5-C106C7A5C762}" destId="{675FD640-E65F-40F0-9987-A971E02F11D4}" srcOrd="2" destOrd="0" presId="urn:microsoft.com/office/officeart/2008/layout/HalfCircleOrganizationChart"/>
    <dgm:cxn modelId="{AA27C565-1C19-40B3-82EF-CDDAF91F3878}" type="presParOf" srcId="{22C4CFE5-C3FA-4178-B8A7-CC2A6C1E6022}" destId="{87E0B963-AE20-4378-892B-D87EA1B13C18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300D26-6CCD-4CE1-BBEC-53F23D19FE26}" type="doc">
      <dgm:prSet loTypeId="urn:microsoft.com/office/officeart/2005/8/layout/orgChart1" loCatId="hierarchy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IN"/>
        </a:p>
      </dgm:t>
    </dgm:pt>
    <dgm:pt modelId="{AC048590-5359-48A3-9A5C-8827BE62E280}">
      <dgm:prSet phldrT="[Text]" custT="1"/>
      <dgm:spPr/>
      <dgm:t>
        <a:bodyPr/>
        <a:lstStyle/>
        <a:p>
          <a:r>
            <a:rPr lang="en-US" sz="2800" b="1" dirty="0" smtClean="0"/>
            <a:t>4. </a:t>
          </a:r>
          <a:r>
            <a:rPr lang="en-US" sz="2800" b="1" dirty="0" smtClean="0"/>
            <a:t>BASED ON COMPOSITION</a:t>
          </a:r>
          <a:endParaRPr lang="en-IN" sz="2800" b="1" dirty="0"/>
        </a:p>
      </dgm:t>
    </dgm:pt>
    <dgm:pt modelId="{EFAA7DA0-8B96-455A-8B5B-DFEA2BF83FBD}" type="parTrans" cxnId="{78877459-F2A5-407C-9EDA-AC913BC176B8}">
      <dgm:prSet/>
      <dgm:spPr/>
      <dgm:t>
        <a:bodyPr/>
        <a:lstStyle/>
        <a:p>
          <a:endParaRPr lang="en-IN"/>
        </a:p>
      </dgm:t>
    </dgm:pt>
    <dgm:pt modelId="{76BE5BE2-C4BD-44E9-802F-4A4F7FA8F191}" type="sibTrans" cxnId="{78877459-F2A5-407C-9EDA-AC913BC176B8}">
      <dgm:prSet/>
      <dgm:spPr/>
      <dgm:t>
        <a:bodyPr/>
        <a:lstStyle/>
        <a:p>
          <a:endParaRPr lang="en-IN"/>
        </a:p>
      </dgm:t>
    </dgm:pt>
    <dgm:pt modelId="{364C7217-36DD-4B00-A3E6-F30239AB28F8}">
      <dgm:prSet phldrT="[Text]"/>
      <dgm:spPr/>
      <dgm:t>
        <a:bodyPr/>
        <a:lstStyle/>
        <a:p>
          <a:r>
            <a:rPr lang="en-US" dirty="0" smtClean="0"/>
            <a:t>HOMOPOLYMERS</a:t>
          </a:r>
          <a:endParaRPr lang="en-IN" dirty="0"/>
        </a:p>
      </dgm:t>
    </dgm:pt>
    <dgm:pt modelId="{BCCC818E-58C6-4044-9AEA-06285C4DB3A8}" type="parTrans" cxnId="{C5F70E3A-4162-464F-B28E-6DDEFBDE9124}">
      <dgm:prSet/>
      <dgm:spPr/>
      <dgm:t>
        <a:bodyPr/>
        <a:lstStyle/>
        <a:p>
          <a:endParaRPr lang="en-IN"/>
        </a:p>
      </dgm:t>
    </dgm:pt>
    <dgm:pt modelId="{03244700-A4A9-4B8F-95E0-33BAD389758D}" type="sibTrans" cxnId="{C5F70E3A-4162-464F-B28E-6DDEFBDE9124}">
      <dgm:prSet/>
      <dgm:spPr/>
      <dgm:t>
        <a:bodyPr/>
        <a:lstStyle/>
        <a:p>
          <a:endParaRPr lang="en-IN"/>
        </a:p>
      </dgm:t>
    </dgm:pt>
    <dgm:pt modelId="{9AC7DE51-83CA-4251-BC7E-96FC443B58AF}">
      <dgm:prSet phldrT="[Text]"/>
      <dgm:spPr/>
      <dgm:t>
        <a:bodyPr/>
        <a:lstStyle/>
        <a:p>
          <a:r>
            <a:rPr lang="en-US" dirty="0" smtClean="0"/>
            <a:t>COPOLYMERS</a:t>
          </a:r>
          <a:endParaRPr lang="en-IN" dirty="0"/>
        </a:p>
      </dgm:t>
    </dgm:pt>
    <dgm:pt modelId="{8D2C4B74-DB19-4FEF-AF09-65C1C87AC52F}" type="parTrans" cxnId="{634D7489-5DC5-4CBB-9BE7-CE94C251A633}">
      <dgm:prSet/>
      <dgm:spPr/>
      <dgm:t>
        <a:bodyPr/>
        <a:lstStyle/>
        <a:p>
          <a:endParaRPr lang="en-IN"/>
        </a:p>
      </dgm:t>
    </dgm:pt>
    <dgm:pt modelId="{AB2406B6-9E2F-4F2D-99BD-FB963F1E6890}" type="sibTrans" cxnId="{634D7489-5DC5-4CBB-9BE7-CE94C251A633}">
      <dgm:prSet/>
      <dgm:spPr/>
      <dgm:t>
        <a:bodyPr/>
        <a:lstStyle/>
        <a:p>
          <a:endParaRPr lang="en-IN"/>
        </a:p>
      </dgm:t>
    </dgm:pt>
    <dgm:pt modelId="{64A45764-0615-49DB-BF52-48ADA1BA3D94}">
      <dgm:prSet phldrT="[Text]"/>
      <dgm:spPr/>
      <dgm:t>
        <a:bodyPr/>
        <a:lstStyle/>
        <a:p>
          <a:r>
            <a:rPr lang="en-US" dirty="0" smtClean="0"/>
            <a:t>GRAFT COPOLYMERS</a:t>
          </a:r>
          <a:endParaRPr lang="en-IN" dirty="0"/>
        </a:p>
      </dgm:t>
    </dgm:pt>
    <dgm:pt modelId="{10936F3D-BC49-441F-9FFB-9618C781872C}" type="parTrans" cxnId="{9245E0DC-F962-4DA7-BE1F-397A0A18939E}">
      <dgm:prSet/>
      <dgm:spPr/>
      <dgm:t>
        <a:bodyPr/>
        <a:lstStyle/>
        <a:p>
          <a:endParaRPr lang="en-IN"/>
        </a:p>
      </dgm:t>
    </dgm:pt>
    <dgm:pt modelId="{6A3E6FA9-CA43-4A90-BD61-A40FAF6D1CAA}" type="sibTrans" cxnId="{9245E0DC-F962-4DA7-BE1F-397A0A18939E}">
      <dgm:prSet/>
      <dgm:spPr/>
      <dgm:t>
        <a:bodyPr/>
        <a:lstStyle/>
        <a:p>
          <a:endParaRPr lang="en-IN"/>
        </a:p>
      </dgm:t>
    </dgm:pt>
    <dgm:pt modelId="{FD0D952C-0621-4050-9F8D-7B9DB4969BD1}">
      <dgm:prSet/>
      <dgm:spPr/>
      <dgm:t>
        <a:bodyPr/>
        <a:lstStyle/>
        <a:p>
          <a:r>
            <a:rPr lang="en-US" dirty="0" smtClean="0"/>
            <a:t>RANDOM</a:t>
          </a:r>
        </a:p>
        <a:p>
          <a:r>
            <a:rPr lang="en-US" dirty="0" smtClean="0"/>
            <a:t>COPOLYMERS</a:t>
          </a:r>
          <a:endParaRPr lang="en-IN" dirty="0"/>
        </a:p>
      </dgm:t>
    </dgm:pt>
    <dgm:pt modelId="{EDC81B60-253A-4738-AAFE-4FB807C1FFDF}" type="parTrans" cxnId="{F9180B5E-ED61-4302-B193-DAA97568B631}">
      <dgm:prSet/>
      <dgm:spPr/>
      <dgm:t>
        <a:bodyPr/>
        <a:lstStyle/>
        <a:p>
          <a:endParaRPr lang="en-IN"/>
        </a:p>
      </dgm:t>
    </dgm:pt>
    <dgm:pt modelId="{1A9909CB-697A-4D99-BB2F-918277415B5C}" type="sibTrans" cxnId="{F9180B5E-ED61-4302-B193-DAA97568B631}">
      <dgm:prSet/>
      <dgm:spPr/>
      <dgm:t>
        <a:bodyPr/>
        <a:lstStyle/>
        <a:p>
          <a:endParaRPr lang="en-IN"/>
        </a:p>
      </dgm:t>
    </dgm:pt>
    <dgm:pt modelId="{6FB712CD-D6AB-43E9-883A-D6BF7AC35C94}">
      <dgm:prSet/>
      <dgm:spPr/>
      <dgm:t>
        <a:bodyPr/>
        <a:lstStyle/>
        <a:p>
          <a:r>
            <a:rPr lang="en-US" dirty="0" smtClean="0"/>
            <a:t>ALTERNATE</a:t>
          </a:r>
        </a:p>
        <a:p>
          <a:r>
            <a:rPr lang="en-US" dirty="0" smtClean="0"/>
            <a:t>COPOLYMERS</a:t>
          </a:r>
          <a:endParaRPr lang="en-IN" dirty="0"/>
        </a:p>
      </dgm:t>
    </dgm:pt>
    <dgm:pt modelId="{081E0219-1EA3-4D1C-A2CB-3A4613D070DA}" type="parTrans" cxnId="{0A134A79-3FB7-4CBD-8343-A7A06283D7C3}">
      <dgm:prSet/>
      <dgm:spPr/>
      <dgm:t>
        <a:bodyPr/>
        <a:lstStyle/>
        <a:p>
          <a:endParaRPr lang="en-IN"/>
        </a:p>
      </dgm:t>
    </dgm:pt>
    <dgm:pt modelId="{B2365AB2-AEE6-4C7E-A0C7-F0E0DFC6B187}" type="sibTrans" cxnId="{0A134A79-3FB7-4CBD-8343-A7A06283D7C3}">
      <dgm:prSet/>
      <dgm:spPr/>
      <dgm:t>
        <a:bodyPr/>
        <a:lstStyle/>
        <a:p>
          <a:endParaRPr lang="en-IN"/>
        </a:p>
      </dgm:t>
    </dgm:pt>
    <dgm:pt modelId="{0AE5AFAD-50CF-4306-B6A7-5D5EA7574E2E}" type="pres">
      <dgm:prSet presAssocID="{CA300D26-6CCD-4CE1-BBEC-53F23D19FE2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3BE023F2-6C3B-46F0-93D2-2245296842FE}" type="pres">
      <dgm:prSet presAssocID="{AC048590-5359-48A3-9A5C-8827BE62E280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1AFF783D-BE01-478B-8FBD-3EF5C0E3ED98}" type="pres">
      <dgm:prSet presAssocID="{AC048590-5359-48A3-9A5C-8827BE62E280}" presName="rootComposite1" presStyleCnt="0"/>
      <dgm:spPr/>
      <dgm:t>
        <a:bodyPr/>
        <a:lstStyle/>
        <a:p>
          <a:endParaRPr lang="en-IN"/>
        </a:p>
      </dgm:t>
    </dgm:pt>
    <dgm:pt modelId="{80C928AB-9B37-4E68-884D-233CF9176DB1}" type="pres">
      <dgm:prSet presAssocID="{AC048590-5359-48A3-9A5C-8827BE62E280}" presName="rootText1" presStyleLbl="node0" presStyleIdx="0" presStyleCnt="1" custScaleX="27935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82CF358C-2F1E-46ED-9C7A-835FC1EEA04D}" type="pres">
      <dgm:prSet presAssocID="{AC048590-5359-48A3-9A5C-8827BE62E280}" presName="rootConnector1" presStyleLbl="node1" presStyleIdx="0" presStyleCnt="0"/>
      <dgm:spPr/>
      <dgm:t>
        <a:bodyPr/>
        <a:lstStyle/>
        <a:p>
          <a:endParaRPr lang="en-IN"/>
        </a:p>
      </dgm:t>
    </dgm:pt>
    <dgm:pt modelId="{93228EC0-7587-48E0-9B88-04C8E914C529}" type="pres">
      <dgm:prSet presAssocID="{AC048590-5359-48A3-9A5C-8827BE62E280}" presName="hierChild2" presStyleCnt="0"/>
      <dgm:spPr/>
      <dgm:t>
        <a:bodyPr/>
        <a:lstStyle/>
        <a:p>
          <a:endParaRPr lang="en-IN"/>
        </a:p>
      </dgm:t>
    </dgm:pt>
    <dgm:pt modelId="{6DC31E73-F144-4A78-9C00-2AB69FF92FC2}" type="pres">
      <dgm:prSet presAssocID="{BCCC818E-58C6-4044-9AEA-06285C4DB3A8}" presName="Name37" presStyleLbl="parChTrans1D2" presStyleIdx="0" presStyleCnt="2"/>
      <dgm:spPr/>
      <dgm:t>
        <a:bodyPr/>
        <a:lstStyle/>
        <a:p>
          <a:endParaRPr lang="en-IN"/>
        </a:p>
      </dgm:t>
    </dgm:pt>
    <dgm:pt modelId="{4151C52D-98FA-4454-806D-EEB0414CF26D}" type="pres">
      <dgm:prSet presAssocID="{364C7217-36DD-4B00-A3E6-F30239AB28F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9B484C66-BD19-4517-B939-9F033339E994}" type="pres">
      <dgm:prSet presAssocID="{364C7217-36DD-4B00-A3E6-F30239AB28F8}" presName="rootComposite" presStyleCnt="0"/>
      <dgm:spPr/>
      <dgm:t>
        <a:bodyPr/>
        <a:lstStyle/>
        <a:p>
          <a:endParaRPr lang="en-IN"/>
        </a:p>
      </dgm:t>
    </dgm:pt>
    <dgm:pt modelId="{9461C9E8-7156-4334-B09C-0A15E7369F2E}" type="pres">
      <dgm:prSet presAssocID="{364C7217-36DD-4B00-A3E6-F30239AB28F8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F18A97FC-6B13-47A0-8E95-7989A6FBD1A9}" type="pres">
      <dgm:prSet presAssocID="{364C7217-36DD-4B00-A3E6-F30239AB28F8}" presName="rootConnector" presStyleLbl="node2" presStyleIdx="0" presStyleCnt="2"/>
      <dgm:spPr/>
      <dgm:t>
        <a:bodyPr/>
        <a:lstStyle/>
        <a:p>
          <a:endParaRPr lang="en-IN"/>
        </a:p>
      </dgm:t>
    </dgm:pt>
    <dgm:pt modelId="{C926C8F6-404D-437C-987C-4ADE96BAF882}" type="pres">
      <dgm:prSet presAssocID="{364C7217-36DD-4B00-A3E6-F30239AB28F8}" presName="hierChild4" presStyleCnt="0"/>
      <dgm:spPr/>
      <dgm:t>
        <a:bodyPr/>
        <a:lstStyle/>
        <a:p>
          <a:endParaRPr lang="en-IN"/>
        </a:p>
      </dgm:t>
    </dgm:pt>
    <dgm:pt modelId="{D198925E-D514-419D-A806-CFD100807162}" type="pres">
      <dgm:prSet presAssocID="{364C7217-36DD-4B00-A3E6-F30239AB28F8}" presName="hierChild5" presStyleCnt="0"/>
      <dgm:spPr/>
      <dgm:t>
        <a:bodyPr/>
        <a:lstStyle/>
        <a:p>
          <a:endParaRPr lang="en-IN"/>
        </a:p>
      </dgm:t>
    </dgm:pt>
    <dgm:pt modelId="{CA39E0AE-A041-4584-9318-5998C30236C1}" type="pres">
      <dgm:prSet presAssocID="{8D2C4B74-DB19-4FEF-AF09-65C1C87AC52F}" presName="Name37" presStyleLbl="parChTrans1D2" presStyleIdx="1" presStyleCnt="2"/>
      <dgm:spPr/>
      <dgm:t>
        <a:bodyPr/>
        <a:lstStyle/>
        <a:p>
          <a:endParaRPr lang="en-IN"/>
        </a:p>
      </dgm:t>
    </dgm:pt>
    <dgm:pt modelId="{19557F2B-F693-4D26-B80C-1A93D0ECBD6A}" type="pres">
      <dgm:prSet presAssocID="{9AC7DE51-83CA-4251-BC7E-96FC443B58A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0028AC39-3D03-477A-B57B-170C01761C0B}" type="pres">
      <dgm:prSet presAssocID="{9AC7DE51-83CA-4251-BC7E-96FC443B58AF}" presName="rootComposite" presStyleCnt="0"/>
      <dgm:spPr/>
      <dgm:t>
        <a:bodyPr/>
        <a:lstStyle/>
        <a:p>
          <a:endParaRPr lang="en-IN"/>
        </a:p>
      </dgm:t>
    </dgm:pt>
    <dgm:pt modelId="{0584290A-3CA1-4499-9FE8-CC561A88BA5B}" type="pres">
      <dgm:prSet presAssocID="{9AC7DE51-83CA-4251-BC7E-96FC443B58AF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DA0AD850-229C-4200-986B-3B9D47960B08}" type="pres">
      <dgm:prSet presAssocID="{9AC7DE51-83CA-4251-BC7E-96FC443B58AF}" presName="rootConnector" presStyleLbl="node2" presStyleIdx="1" presStyleCnt="2"/>
      <dgm:spPr/>
      <dgm:t>
        <a:bodyPr/>
        <a:lstStyle/>
        <a:p>
          <a:endParaRPr lang="en-IN"/>
        </a:p>
      </dgm:t>
    </dgm:pt>
    <dgm:pt modelId="{DB91EA10-D1E6-4454-B341-5AC7DAD3F359}" type="pres">
      <dgm:prSet presAssocID="{9AC7DE51-83CA-4251-BC7E-96FC443B58AF}" presName="hierChild4" presStyleCnt="0"/>
      <dgm:spPr/>
      <dgm:t>
        <a:bodyPr/>
        <a:lstStyle/>
        <a:p>
          <a:endParaRPr lang="en-IN"/>
        </a:p>
      </dgm:t>
    </dgm:pt>
    <dgm:pt modelId="{641E45C5-9A37-4E0D-A8AB-D3FE4558C5F9}" type="pres">
      <dgm:prSet presAssocID="{EDC81B60-253A-4738-AAFE-4FB807C1FFDF}" presName="Name37" presStyleLbl="parChTrans1D3" presStyleIdx="0" presStyleCnt="3"/>
      <dgm:spPr/>
      <dgm:t>
        <a:bodyPr/>
        <a:lstStyle/>
        <a:p>
          <a:endParaRPr lang="en-IN"/>
        </a:p>
      </dgm:t>
    </dgm:pt>
    <dgm:pt modelId="{F1F42879-65C4-4485-B32C-2AF598A12062}" type="pres">
      <dgm:prSet presAssocID="{FD0D952C-0621-4050-9F8D-7B9DB4969BD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29A36732-15FE-42A8-B358-8183A5BA4078}" type="pres">
      <dgm:prSet presAssocID="{FD0D952C-0621-4050-9F8D-7B9DB4969BD1}" presName="rootComposite" presStyleCnt="0"/>
      <dgm:spPr/>
      <dgm:t>
        <a:bodyPr/>
        <a:lstStyle/>
        <a:p>
          <a:endParaRPr lang="en-IN"/>
        </a:p>
      </dgm:t>
    </dgm:pt>
    <dgm:pt modelId="{57F8D3C5-74DD-42CE-A276-9135AD7F49C5}" type="pres">
      <dgm:prSet presAssocID="{FD0D952C-0621-4050-9F8D-7B9DB4969BD1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6BCCAF40-255E-4A15-AF4C-110AC0C48BA2}" type="pres">
      <dgm:prSet presAssocID="{FD0D952C-0621-4050-9F8D-7B9DB4969BD1}" presName="rootConnector" presStyleLbl="node3" presStyleIdx="0" presStyleCnt="3"/>
      <dgm:spPr/>
      <dgm:t>
        <a:bodyPr/>
        <a:lstStyle/>
        <a:p>
          <a:endParaRPr lang="en-IN"/>
        </a:p>
      </dgm:t>
    </dgm:pt>
    <dgm:pt modelId="{893F0D5D-5E9A-4049-8EFC-AA0D91CE1711}" type="pres">
      <dgm:prSet presAssocID="{FD0D952C-0621-4050-9F8D-7B9DB4969BD1}" presName="hierChild4" presStyleCnt="0"/>
      <dgm:spPr/>
      <dgm:t>
        <a:bodyPr/>
        <a:lstStyle/>
        <a:p>
          <a:endParaRPr lang="en-IN"/>
        </a:p>
      </dgm:t>
    </dgm:pt>
    <dgm:pt modelId="{33360AFB-9A0A-4749-A2C4-4B47AF4CC498}" type="pres">
      <dgm:prSet presAssocID="{FD0D952C-0621-4050-9F8D-7B9DB4969BD1}" presName="hierChild5" presStyleCnt="0"/>
      <dgm:spPr/>
      <dgm:t>
        <a:bodyPr/>
        <a:lstStyle/>
        <a:p>
          <a:endParaRPr lang="en-IN"/>
        </a:p>
      </dgm:t>
    </dgm:pt>
    <dgm:pt modelId="{EC2FCF0A-08FD-4275-BB77-32FF327F761F}" type="pres">
      <dgm:prSet presAssocID="{081E0219-1EA3-4D1C-A2CB-3A4613D070DA}" presName="Name37" presStyleLbl="parChTrans1D3" presStyleIdx="1" presStyleCnt="3"/>
      <dgm:spPr/>
      <dgm:t>
        <a:bodyPr/>
        <a:lstStyle/>
        <a:p>
          <a:endParaRPr lang="en-IN"/>
        </a:p>
      </dgm:t>
    </dgm:pt>
    <dgm:pt modelId="{6D5ABF5E-EF4E-4EDA-B27F-C0E9FB7E0BD9}" type="pres">
      <dgm:prSet presAssocID="{6FB712CD-D6AB-43E9-883A-D6BF7AC35C9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8594E9F2-9E9B-45A3-9091-A1DE13764648}" type="pres">
      <dgm:prSet presAssocID="{6FB712CD-D6AB-43E9-883A-D6BF7AC35C94}" presName="rootComposite" presStyleCnt="0"/>
      <dgm:spPr/>
      <dgm:t>
        <a:bodyPr/>
        <a:lstStyle/>
        <a:p>
          <a:endParaRPr lang="en-IN"/>
        </a:p>
      </dgm:t>
    </dgm:pt>
    <dgm:pt modelId="{3D3706D8-E57D-4112-B378-21369E52C8F2}" type="pres">
      <dgm:prSet presAssocID="{6FB712CD-D6AB-43E9-883A-D6BF7AC35C94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0F70C7AD-6DE6-434D-931E-8A81A8B9F49B}" type="pres">
      <dgm:prSet presAssocID="{6FB712CD-D6AB-43E9-883A-D6BF7AC35C94}" presName="rootConnector" presStyleLbl="node3" presStyleIdx="1" presStyleCnt="3"/>
      <dgm:spPr/>
      <dgm:t>
        <a:bodyPr/>
        <a:lstStyle/>
        <a:p>
          <a:endParaRPr lang="en-IN"/>
        </a:p>
      </dgm:t>
    </dgm:pt>
    <dgm:pt modelId="{11737EE3-6683-4A61-8537-AB230839B9F1}" type="pres">
      <dgm:prSet presAssocID="{6FB712CD-D6AB-43E9-883A-D6BF7AC35C94}" presName="hierChild4" presStyleCnt="0"/>
      <dgm:spPr/>
      <dgm:t>
        <a:bodyPr/>
        <a:lstStyle/>
        <a:p>
          <a:endParaRPr lang="en-IN"/>
        </a:p>
      </dgm:t>
    </dgm:pt>
    <dgm:pt modelId="{DDB6F95B-E8C4-47FF-A8C1-10D311205787}" type="pres">
      <dgm:prSet presAssocID="{6FB712CD-D6AB-43E9-883A-D6BF7AC35C94}" presName="hierChild5" presStyleCnt="0"/>
      <dgm:spPr/>
      <dgm:t>
        <a:bodyPr/>
        <a:lstStyle/>
        <a:p>
          <a:endParaRPr lang="en-IN"/>
        </a:p>
      </dgm:t>
    </dgm:pt>
    <dgm:pt modelId="{35BEA7E1-4C63-4D99-9271-30E13BD348DA}" type="pres">
      <dgm:prSet presAssocID="{10936F3D-BC49-441F-9FFB-9618C781872C}" presName="Name37" presStyleLbl="parChTrans1D3" presStyleIdx="2" presStyleCnt="3"/>
      <dgm:spPr/>
      <dgm:t>
        <a:bodyPr/>
        <a:lstStyle/>
        <a:p>
          <a:endParaRPr lang="en-IN"/>
        </a:p>
      </dgm:t>
    </dgm:pt>
    <dgm:pt modelId="{7BC680EC-462F-47C3-90BF-DB701A3E18AA}" type="pres">
      <dgm:prSet presAssocID="{64A45764-0615-49DB-BF52-48ADA1BA3D9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IN"/>
        </a:p>
      </dgm:t>
    </dgm:pt>
    <dgm:pt modelId="{30BA7A1E-0DAB-4FDD-964A-C3215FF111C3}" type="pres">
      <dgm:prSet presAssocID="{64A45764-0615-49DB-BF52-48ADA1BA3D94}" presName="rootComposite" presStyleCnt="0"/>
      <dgm:spPr/>
      <dgm:t>
        <a:bodyPr/>
        <a:lstStyle/>
        <a:p>
          <a:endParaRPr lang="en-IN"/>
        </a:p>
      </dgm:t>
    </dgm:pt>
    <dgm:pt modelId="{724E7D3B-B863-4D11-B724-B726FEC5739B}" type="pres">
      <dgm:prSet presAssocID="{64A45764-0615-49DB-BF52-48ADA1BA3D94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88E8E5A5-9E59-42BC-8823-481DB534A0F6}" type="pres">
      <dgm:prSet presAssocID="{64A45764-0615-49DB-BF52-48ADA1BA3D94}" presName="rootConnector" presStyleLbl="node3" presStyleIdx="2" presStyleCnt="3"/>
      <dgm:spPr/>
      <dgm:t>
        <a:bodyPr/>
        <a:lstStyle/>
        <a:p>
          <a:endParaRPr lang="en-IN"/>
        </a:p>
      </dgm:t>
    </dgm:pt>
    <dgm:pt modelId="{98E96DD8-7ED3-42C1-B6AA-10F90C07F585}" type="pres">
      <dgm:prSet presAssocID="{64A45764-0615-49DB-BF52-48ADA1BA3D94}" presName="hierChild4" presStyleCnt="0"/>
      <dgm:spPr/>
      <dgm:t>
        <a:bodyPr/>
        <a:lstStyle/>
        <a:p>
          <a:endParaRPr lang="en-IN"/>
        </a:p>
      </dgm:t>
    </dgm:pt>
    <dgm:pt modelId="{5F616E88-2C74-473C-B8DD-AB019260929F}" type="pres">
      <dgm:prSet presAssocID="{64A45764-0615-49DB-BF52-48ADA1BA3D94}" presName="hierChild5" presStyleCnt="0"/>
      <dgm:spPr/>
      <dgm:t>
        <a:bodyPr/>
        <a:lstStyle/>
        <a:p>
          <a:endParaRPr lang="en-IN"/>
        </a:p>
      </dgm:t>
    </dgm:pt>
    <dgm:pt modelId="{D726E199-B1FF-4E1F-A8F5-362029776B8A}" type="pres">
      <dgm:prSet presAssocID="{9AC7DE51-83CA-4251-BC7E-96FC443B58AF}" presName="hierChild5" presStyleCnt="0"/>
      <dgm:spPr/>
      <dgm:t>
        <a:bodyPr/>
        <a:lstStyle/>
        <a:p>
          <a:endParaRPr lang="en-IN"/>
        </a:p>
      </dgm:t>
    </dgm:pt>
    <dgm:pt modelId="{F2FDD61F-3A2D-46D1-B05B-F5B88B434F01}" type="pres">
      <dgm:prSet presAssocID="{AC048590-5359-48A3-9A5C-8827BE62E280}" presName="hierChild3" presStyleCnt="0"/>
      <dgm:spPr/>
      <dgm:t>
        <a:bodyPr/>
        <a:lstStyle/>
        <a:p>
          <a:endParaRPr lang="en-IN"/>
        </a:p>
      </dgm:t>
    </dgm:pt>
  </dgm:ptLst>
  <dgm:cxnLst>
    <dgm:cxn modelId="{DE82F345-B022-419C-AF33-E45054D0FF24}" type="presOf" srcId="{364C7217-36DD-4B00-A3E6-F30239AB28F8}" destId="{9461C9E8-7156-4334-B09C-0A15E7369F2E}" srcOrd="0" destOrd="0" presId="urn:microsoft.com/office/officeart/2005/8/layout/orgChart1"/>
    <dgm:cxn modelId="{9245E0DC-F962-4DA7-BE1F-397A0A18939E}" srcId="{9AC7DE51-83CA-4251-BC7E-96FC443B58AF}" destId="{64A45764-0615-49DB-BF52-48ADA1BA3D94}" srcOrd="2" destOrd="0" parTransId="{10936F3D-BC49-441F-9FFB-9618C781872C}" sibTransId="{6A3E6FA9-CA43-4A90-BD61-A40FAF6D1CAA}"/>
    <dgm:cxn modelId="{4AEC04DF-26DE-43DA-B299-FD17FA26BF10}" type="presOf" srcId="{9AC7DE51-83CA-4251-BC7E-96FC443B58AF}" destId="{DA0AD850-229C-4200-986B-3B9D47960B08}" srcOrd="1" destOrd="0" presId="urn:microsoft.com/office/officeart/2005/8/layout/orgChart1"/>
    <dgm:cxn modelId="{A4D51DE5-1304-4B33-86F9-E71BEEBFB310}" type="presOf" srcId="{8D2C4B74-DB19-4FEF-AF09-65C1C87AC52F}" destId="{CA39E0AE-A041-4584-9318-5998C30236C1}" srcOrd="0" destOrd="0" presId="urn:microsoft.com/office/officeart/2005/8/layout/orgChart1"/>
    <dgm:cxn modelId="{03CA5739-2A5A-41C2-A9C1-8FB8B45DB0DD}" type="presOf" srcId="{6FB712CD-D6AB-43E9-883A-D6BF7AC35C94}" destId="{3D3706D8-E57D-4112-B378-21369E52C8F2}" srcOrd="0" destOrd="0" presId="urn:microsoft.com/office/officeart/2005/8/layout/orgChart1"/>
    <dgm:cxn modelId="{5C36415A-CF0D-47A8-8FD8-D93898E37E11}" type="presOf" srcId="{081E0219-1EA3-4D1C-A2CB-3A4613D070DA}" destId="{EC2FCF0A-08FD-4275-BB77-32FF327F761F}" srcOrd="0" destOrd="0" presId="urn:microsoft.com/office/officeart/2005/8/layout/orgChart1"/>
    <dgm:cxn modelId="{664742A0-AE75-43C0-9D50-33607AB36E50}" type="presOf" srcId="{FD0D952C-0621-4050-9F8D-7B9DB4969BD1}" destId="{57F8D3C5-74DD-42CE-A276-9135AD7F49C5}" srcOrd="0" destOrd="0" presId="urn:microsoft.com/office/officeart/2005/8/layout/orgChart1"/>
    <dgm:cxn modelId="{0A134A79-3FB7-4CBD-8343-A7A06283D7C3}" srcId="{9AC7DE51-83CA-4251-BC7E-96FC443B58AF}" destId="{6FB712CD-D6AB-43E9-883A-D6BF7AC35C94}" srcOrd="1" destOrd="0" parTransId="{081E0219-1EA3-4D1C-A2CB-3A4613D070DA}" sibTransId="{B2365AB2-AEE6-4C7E-A0C7-F0E0DFC6B187}"/>
    <dgm:cxn modelId="{F9180B5E-ED61-4302-B193-DAA97568B631}" srcId="{9AC7DE51-83CA-4251-BC7E-96FC443B58AF}" destId="{FD0D952C-0621-4050-9F8D-7B9DB4969BD1}" srcOrd="0" destOrd="0" parTransId="{EDC81B60-253A-4738-AAFE-4FB807C1FFDF}" sibTransId="{1A9909CB-697A-4D99-BB2F-918277415B5C}"/>
    <dgm:cxn modelId="{79D34155-D68F-4F7A-9307-7BEBEE262805}" type="presOf" srcId="{AC048590-5359-48A3-9A5C-8827BE62E280}" destId="{82CF358C-2F1E-46ED-9C7A-835FC1EEA04D}" srcOrd="1" destOrd="0" presId="urn:microsoft.com/office/officeart/2005/8/layout/orgChart1"/>
    <dgm:cxn modelId="{4EC02C1C-9B46-4B17-8B95-FDE8A1973B73}" type="presOf" srcId="{AC048590-5359-48A3-9A5C-8827BE62E280}" destId="{80C928AB-9B37-4E68-884D-233CF9176DB1}" srcOrd="0" destOrd="0" presId="urn:microsoft.com/office/officeart/2005/8/layout/orgChart1"/>
    <dgm:cxn modelId="{E1AC3359-E1F2-4FD8-8B07-521C995F3635}" type="presOf" srcId="{CA300D26-6CCD-4CE1-BBEC-53F23D19FE26}" destId="{0AE5AFAD-50CF-4306-B6A7-5D5EA7574E2E}" srcOrd="0" destOrd="0" presId="urn:microsoft.com/office/officeart/2005/8/layout/orgChart1"/>
    <dgm:cxn modelId="{F1067CF4-17BD-4C85-B590-93E6EDF69224}" type="presOf" srcId="{BCCC818E-58C6-4044-9AEA-06285C4DB3A8}" destId="{6DC31E73-F144-4A78-9C00-2AB69FF92FC2}" srcOrd="0" destOrd="0" presId="urn:microsoft.com/office/officeart/2005/8/layout/orgChart1"/>
    <dgm:cxn modelId="{78877459-F2A5-407C-9EDA-AC913BC176B8}" srcId="{CA300D26-6CCD-4CE1-BBEC-53F23D19FE26}" destId="{AC048590-5359-48A3-9A5C-8827BE62E280}" srcOrd="0" destOrd="0" parTransId="{EFAA7DA0-8B96-455A-8B5B-DFEA2BF83FBD}" sibTransId="{76BE5BE2-C4BD-44E9-802F-4A4F7FA8F191}"/>
    <dgm:cxn modelId="{CE20D990-A5DA-49E1-81D5-A0FF701CC8A8}" type="presOf" srcId="{364C7217-36DD-4B00-A3E6-F30239AB28F8}" destId="{F18A97FC-6B13-47A0-8E95-7989A6FBD1A9}" srcOrd="1" destOrd="0" presId="urn:microsoft.com/office/officeart/2005/8/layout/orgChart1"/>
    <dgm:cxn modelId="{22C4E23D-BAB3-421F-97AE-C0CD01A8C44F}" type="presOf" srcId="{64A45764-0615-49DB-BF52-48ADA1BA3D94}" destId="{724E7D3B-B863-4D11-B724-B726FEC5739B}" srcOrd="0" destOrd="0" presId="urn:microsoft.com/office/officeart/2005/8/layout/orgChart1"/>
    <dgm:cxn modelId="{A9A8A5B9-5A4B-44E9-BFB7-C9BE0CEA61E7}" type="presOf" srcId="{9AC7DE51-83CA-4251-BC7E-96FC443B58AF}" destId="{0584290A-3CA1-4499-9FE8-CC561A88BA5B}" srcOrd="0" destOrd="0" presId="urn:microsoft.com/office/officeart/2005/8/layout/orgChart1"/>
    <dgm:cxn modelId="{5758D0A3-A28B-4762-A4E1-A8A2EDA74216}" type="presOf" srcId="{FD0D952C-0621-4050-9F8D-7B9DB4969BD1}" destId="{6BCCAF40-255E-4A15-AF4C-110AC0C48BA2}" srcOrd="1" destOrd="0" presId="urn:microsoft.com/office/officeart/2005/8/layout/orgChart1"/>
    <dgm:cxn modelId="{10DCB315-451E-44DE-83F6-E6CDB64F4EC2}" type="presOf" srcId="{6FB712CD-D6AB-43E9-883A-D6BF7AC35C94}" destId="{0F70C7AD-6DE6-434D-931E-8A81A8B9F49B}" srcOrd="1" destOrd="0" presId="urn:microsoft.com/office/officeart/2005/8/layout/orgChart1"/>
    <dgm:cxn modelId="{874BE8B1-02E8-427D-81EF-75E8C9BEA6C9}" type="presOf" srcId="{64A45764-0615-49DB-BF52-48ADA1BA3D94}" destId="{88E8E5A5-9E59-42BC-8823-481DB534A0F6}" srcOrd="1" destOrd="0" presId="urn:microsoft.com/office/officeart/2005/8/layout/orgChart1"/>
    <dgm:cxn modelId="{C5F70E3A-4162-464F-B28E-6DDEFBDE9124}" srcId="{AC048590-5359-48A3-9A5C-8827BE62E280}" destId="{364C7217-36DD-4B00-A3E6-F30239AB28F8}" srcOrd="0" destOrd="0" parTransId="{BCCC818E-58C6-4044-9AEA-06285C4DB3A8}" sibTransId="{03244700-A4A9-4B8F-95E0-33BAD389758D}"/>
    <dgm:cxn modelId="{1C340DF8-9617-42B7-AC08-72683FDBCB2C}" type="presOf" srcId="{10936F3D-BC49-441F-9FFB-9618C781872C}" destId="{35BEA7E1-4C63-4D99-9271-30E13BD348DA}" srcOrd="0" destOrd="0" presId="urn:microsoft.com/office/officeart/2005/8/layout/orgChart1"/>
    <dgm:cxn modelId="{634D7489-5DC5-4CBB-9BE7-CE94C251A633}" srcId="{AC048590-5359-48A3-9A5C-8827BE62E280}" destId="{9AC7DE51-83CA-4251-BC7E-96FC443B58AF}" srcOrd="1" destOrd="0" parTransId="{8D2C4B74-DB19-4FEF-AF09-65C1C87AC52F}" sibTransId="{AB2406B6-9E2F-4F2D-99BD-FB963F1E6890}"/>
    <dgm:cxn modelId="{64EEF298-D91F-41E5-875C-CF4998A0B5DF}" type="presOf" srcId="{EDC81B60-253A-4738-AAFE-4FB807C1FFDF}" destId="{641E45C5-9A37-4E0D-A8AB-D3FE4558C5F9}" srcOrd="0" destOrd="0" presId="urn:microsoft.com/office/officeart/2005/8/layout/orgChart1"/>
    <dgm:cxn modelId="{D9CB12CB-9CF0-459D-8B55-10552DBC655B}" type="presParOf" srcId="{0AE5AFAD-50CF-4306-B6A7-5D5EA7574E2E}" destId="{3BE023F2-6C3B-46F0-93D2-2245296842FE}" srcOrd="0" destOrd="0" presId="urn:microsoft.com/office/officeart/2005/8/layout/orgChart1"/>
    <dgm:cxn modelId="{C30F77D5-1A82-4177-93A3-F5D0772EB1E5}" type="presParOf" srcId="{3BE023F2-6C3B-46F0-93D2-2245296842FE}" destId="{1AFF783D-BE01-478B-8FBD-3EF5C0E3ED98}" srcOrd="0" destOrd="0" presId="urn:microsoft.com/office/officeart/2005/8/layout/orgChart1"/>
    <dgm:cxn modelId="{CE1C1522-09E5-4337-BD3B-FF95D1A9904A}" type="presParOf" srcId="{1AFF783D-BE01-478B-8FBD-3EF5C0E3ED98}" destId="{80C928AB-9B37-4E68-884D-233CF9176DB1}" srcOrd="0" destOrd="0" presId="urn:microsoft.com/office/officeart/2005/8/layout/orgChart1"/>
    <dgm:cxn modelId="{277A431E-6E53-4EFF-8076-068923A2FCF4}" type="presParOf" srcId="{1AFF783D-BE01-478B-8FBD-3EF5C0E3ED98}" destId="{82CF358C-2F1E-46ED-9C7A-835FC1EEA04D}" srcOrd="1" destOrd="0" presId="urn:microsoft.com/office/officeart/2005/8/layout/orgChart1"/>
    <dgm:cxn modelId="{A2AF899C-3912-4548-9817-25812F95D222}" type="presParOf" srcId="{3BE023F2-6C3B-46F0-93D2-2245296842FE}" destId="{93228EC0-7587-48E0-9B88-04C8E914C529}" srcOrd="1" destOrd="0" presId="urn:microsoft.com/office/officeart/2005/8/layout/orgChart1"/>
    <dgm:cxn modelId="{9BFCCD03-DCC2-4F85-8A64-2E66F4FE30C0}" type="presParOf" srcId="{93228EC0-7587-48E0-9B88-04C8E914C529}" destId="{6DC31E73-F144-4A78-9C00-2AB69FF92FC2}" srcOrd="0" destOrd="0" presId="urn:microsoft.com/office/officeart/2005/8/layout/orgChart1"/>
    <dgm:cxn modelId="{C4613EF0-75AB-4714-8C92-77BE60574534}" type="presParOf" srcId="{93228EC0-7587-48E0-9B88-04C8E914C529}" destId="{4151C52D-98FA-4454-806D-EEB0414CF26D}" srcOrd="1" destOrd="0" presId="urn:microsoft.com/office/officeart/2005/8/layout/orgChart1"/>
    <dgm:cxn modelId="{D481D75C-0A8F-42F2-AC0F-5F0596016E62}" type="presParOf" srcId="{4151C52D-98FA-4454-806D-EEB0414CF26D}" destId="{9B484C66-BD19-4517-B939-9F033339E994}" srcOrd="0" destOrd="0" presId="urn:microsoft.com/office/officeart/2005/8/layout/orgChart1"/>
    <dgm:cxn modelId="{38BAA79F-D9C4-482D-BA8C-7446F03532DA}" type="presParOf" srcId="{9B484C66-BD19-4517-B939-9F033339E994}" destId="{9461C9E8-7156-4334-B09C-0A15E7369F2E}" srcOrd="0" destOrd="0" presId="urn:microsoft.com/office/officeart/2005/8/layout/orgChart1"/>
    <dgm:cxn modelId="{D9C7D12B-7258-466E-8D14-DA235B930005}" type="presParOf" srcId="{9B484C66-BD19-4517-B939-9F033339E994}" destId="{F18A97FC-6B13-47A0-8E95-7989A6FBD1A9}" srcOrd="1" destOrd="0" presId="urn:microsoft.com/office/officeart/2005/8/layout/orgChart1"/>
    <dgm:cxn modelId="{CE6FADC4-7268-4A24-AAC8-5DCFC00EBD38}" type="presParOf" srcId="{4151C52D-98FA-4454-806D-EEB0414CF26D}" destId="{C926C8F6-404D-437C-987C-4ADE96BAF882}" srcOrd="1" destOrd="0" presId="urn:microsoft.com/office/officeart/2005/8/layout/orgChart1"/>
    <dgm:cxn modelId="{496F0CF4-4882-435E-8F91-FA9186DE34BF}" type="presParOf" srcId="{4151C52D-98FA-4454-806D-EEB0414CF26D}" destId="{D198925E-D514-419D-A806-CFD100807162}" srcOrd="2" destOrd="0" presId="urn:microsoft.com/office/officeart/2005/8/layout/orgChart1"/>
    <dgm:cxn modelId="{AF041159-5E50-4AC8-8AFC-2FFCEF761EBF}" type="presParOf" srcId="{93228EC0-7587-48E0-9B88-04C8E914C529}" destId="{CA39E0AE-A041-4584-9318-5998C30236C1}" srcOrd="2" destOrd="0" presId="urn:microsoft.com/office/officeart/2005/8/layout/orgChart1"/>
    <dgm:cxn modelId="{34019796-F425-4A0C-9BE4-0146120ED032}" type="presParOf" srcId="{93228EC0-7587-48E0-9B88-04C8E914C529}" destId="{19557F2B-F693-4D26-B80C-1A93D0ECBD6A}" srcOrd="3" destOrd="0" presId="urn:microsoft.com/office/officeart/2005/8/layout/orgChart1"/>
    <dgm:cxn modelId="{9C820313-6D5F-40AD-B7D1-9E518527431E}" type="presParOf" srcId="{19557F2B-F693-4D26-B80C-1A93D0ECBD6A}" destId="{0028AC39-3D03-477A-B57B-170C01761C0B}" srcOrd="0" destOrd="0" presId="urn:microsoft.com/office/officeart/2005/8/layout/orgChart1"/>
    <dgm:cxn modelId="{B08DA61A-0C13-430A-B0A2-2830028AFB8D}" type="presParOf" srcId="{0028AC39-3D03-477A-B57B-170C01761C0B}" destId="{0584290A-3CA1-4499-9FE8-CC561A88BA5B}" srcOrd="0" destOrd="0" presId="urn:microsoft.com/office/officeart/2005/8/layout/orgChart1"/>
    <dgm:cxn modelId="{A964860A-B741-475D-889C-FC8A6E3CBCEC}" type="presParOf" srcId="{0028AC39-3D03-477A-B57B-170C01761C0B}" destId="{DA0AD850-229C-4200-986B-3B9D47960B08}" srcOrd="1" destOrd="0" presId="urn:microsoft.com/office/officeart/2005/8/layout/orgChart1"/>
    <dgm:cxn modelId="{330AE86C-64F9-4E0C-A235-264027D137C2}" type="presParOf" srcId="{19557F2B-F693-4D26-B80C-1A93D0ECBD6A}" destId="{DB91EA10-D1E6-4454-B341-5AC7DAD3F359}" srcOrd="1" destOrd="0" presId="urn:microsoft.com/office/officeart/2005/8/layout/orgChart1"/>
    <dgm:cxn modelId="{8CF0F7A7-5318-4AA2-BDED-31DCD6E29A2D}" type="presParOf" srcId="{DB91EA10-D1E6-4454-B341-5AC7DAD3F359}" destId="{641E45C5-9A37-4E0D-A8AB-D3FE4558C5F9}" srcOrd="0" destOrd="0" presId="urn:microsoft.com/office/officeart/2005/8/layout/orgChart1"/>
    <dgm:cxn modelId="{0C713517-77B6-4926-A88F-6BDD98A50711}" type="presParOf" srcId="{DB91EA10-D1E6-4454-B341-5AC7DAD3F359}" destId="{F1F42879-65C4-4485-B32C-2AF598A12062}" srcOrd="1" destOrd="0" presId="urn:microsoft.com/office/officeart/2005/8/layout/orgChart1"/>
    <dgm:cxn modelId="{FE1D4F8B-5914-489C-B32D-2B8A7F240707}" type="presParOf" srcId="{F1F42879-65C4-4485-B32C-2AF598A12062}" destId="{29A36732-15FE-42A8-B358-8183A5BA4078}" srcOrd="0" destOrd="0" presId="urn:microsoft.com/office/officeart/2005/8/layout/orgChart1"/>
    <dgm:cxn modelId="{C00B9FE4-0FB4-47B3-A8AD-F4944685220C}" type="presParOf" srcId="{29A36732-15FE-42A8-B358-8183A5BA4078}" destId="{57F8D3C5-74DD-42CE-A276-9135AD7F49C5}" srcOrd="0" destOrd="0" presId="urn:microsoft.com/office/officeart/2005/8/layout/orgChart1"/>
    <dgm:cxn modelId="{C678E784-4DFA-4D45-9A3B-D357F2A224EE}" type="presParOf" srcId="{29A36732-15FE-42A8-B358-8183A5BA4078}" destId="{6BCCAF40-255E-4A15-AF4C-110AC0C48BA2}" srcOrd="1" destOrd="0" presId="urn:microsoft.com/office/officeart/2005/8/layout/orgChart1"/>
    <dgm:cxn modelId="{EC59AF9A-2FA2-4C9F-B08F-2216CDFBFCD5}" type="presParOf" srcId="{F1F42879-65C4-4485-B32C-2AF598A12062}" destId="{893F0D5D-5E9A-4049-8EFC-AA0D91CE1711}" srcOrd="1" destOrd="0" presId="urn:microsoft.com/office/officeart/2005/8/layout/orgChart1"/>
    <dgm:cxn modelId="{733DF148-A084-4D53-82DB-014A3AB07080}" type="presParOf" srcId="{F1F42879-65C4-4485-B32C-2AF598A12062}" destId="{33360AFB-9A0A-4749-A2C4-4B47AF4CC498}" srcOrd="2" destOrd="0" presId="urn:microsoft.com/office/officeart/2005/8/layout/orgChart1"/>
    <dgm:cxn modelId="{4D25D132-3D27-4E7B-878B-3B5ADA3FD67E}" type="presParOf" srcId="{DB91EA10-D1E6-4454-B341-5AC7DAD3F359}" destId="{EC2FCF0A-08FD-4275-BB77-32FF327F761F}" srcOrd="2" destOrd="0" presId="urn:microsoft.com/office/officeart/2005/8/layout/orgChart1"/>
    <dgm:cxn modelId="{CC94EEEC-B7CB-4A18-9AE5-8CB080F7DBA0}" type="presParOf" srcId="{DB91EA10-D1E6-4454-B341-5AC7DAD3F359}" destId="{6D5ABF5E-EF4E-4EDA-B27F-C0E9FB7E0BD9}" srcOrd="3" destOrd="0" presId="urn:microsoft.com/office/officeart/2005/8/layout/orgChart1"/>
    <dgm:cxn modelId="{3FE88385-CDA5-4D45-A029-FFD5A3671C83}" type="presParOf" srcId="{6D5ABF5E-EF4E-4EDA-B27F-C0E9FB7E0BD9}" destId="{8594E9F2-9E9B-45A3-9091-A1DE13764648}" srcOrd="0" destOrd="0" presId="urn:microsoft.com/office/officeart/2005/8/layout/orgChart1"/>
    <dgm:cxn modelId="{66278956-A2CC-42AB-A3C4-7AB734DB0879}" type="presParOf" srcId="{8594E9F2-9E9B-45A3-9091-A1DE13764648}" destId="{3D3706D8-E57D-4112-B378-21369E52C8F2}" srcOrd="0" destOrd="0" presId="urn:microsoft.com/office/officeart/2005/8/layout/orgChart1"/>
    <dgm:cxn modelId="{37CEFE40-5429-4D0B-842A-8E7F527155C5}" type="presParOf" srcId="{8594E9F2-9E9B-45A3-9091-A1DE13764648}" destId="{0F70C7AD-6DE6-434D-931E-8A81A8B9F49B}" srcOrd="1" destOrd="0" presId="urn:microsoft.com/office/officeart/2005/8/layout/orgChart1"/>
    <dgm:cxn modelId="{FABEBB1C-DE53-4C39-BB6A-6E99467C1187}" type="presParOf" srcId="{6D5ABF5E-EF4E-4EDA-B27F-C0E9FB7E0BD9}" destId="{11737EE3-6683-4A61-8537-AB230839B9F1}" srcOrd="1" destOrd="0" presId="urn:microsoft.com/office/officeart/2005/8/layout/orgChart1"/>
    <dgm:cxn modelId="{1F063B77-5D6A-4B21-B4AE-575267BAF6CE}" type="presParOf" srcId="{6D5ABF5E-EF4E-4EDA-B27F-C0E9FB7E0BD9}" destId="{DDB6F95B-E8C4-47FF-A8C1-10D311205787}" srcOrd="2" destOrd="0" presId="urn:microsoft.com/office/officeart/2005/8/layout/orgChart1"/>
    <dgm:cxn modelId="{0CF5C39F-45E6-420A-BDD0-F442F424DA23}" type="presParOf" srcId="{DB91EA10-D1E6-4454-B341-5AC7DAD3F359}" destId="{35BEA7E1-4C63-4D99-9271-30E13BD348DA}" srcOrd="4" destOrd="0" presId="urn:microsoft.com/office/officeart/2005/8/layout/orgChart1"/>
    <dgm:cxn modelId="{F6E59259-1F67-4D79-A402-485320F50696}" type="presParOf" srcId="{DB91EA10-D1E6-4454-B341-5AC7DAD3F359}" destId="{7BC680EC-462F-47C3-90BF-DB701A3E18AA}" srcOrd="5" destOrd="0" presId="urn:microsoft.com/office/officeart/2005/8/layout/orgChart1"/>
    <dgm:cxn modelId="{65774D5C-7005-4358-A9A1-24186C611DFB}" type="presParOf" srcId="{7BC680EC-462F-47C3-90BF-DB701A3E18AA}" destId="{30BA7A1E-0DAB-4FDD-964A-C3215FF111C3}" srcOrd="0" destOrd="0" presId="urn:microsoft.com/office/officeart/2005/8/layout/orgChart1"/>
    <dgm:cxn modelId="{A9736DB3-D940-439E-BE88-2C13D3FE1350}" type="presParOf" srcId="{30BA7A1E-0DAB-4FDD-964A-C3215FF111C3}" destId="{724E7D3B-B863-4D11-B724-B726FEC5739B}" srcOrd="0" destOrd="0" presId="urn:microsoft.com/office/officeart/2005/8/layout/orgChart1"/>
    <dgm:cxn modelId="{323AFB0D-C998-47CC-8816-7A38E8C0B8FD}" type="presParOf" srcId="{30BA7A1E-0DAB-4FDD-964A-C3215FF111C3}" destId="{88E8E5A5-9E59-42BC-8823-481DB534A0F6}" srcOrd="1" destOrd="0" presId="urn:microsoft.com/office/officeart/2005/8/layout/orgChart1"/>
    <dgm:cxn modelId="{13EEF1E9-2518-4976-BA25-74A0CBF68368}" type="presParOf" srcId="{7BC680EC-462F-47C3-90BF-DB701A3E18AA}" destId="{98E96DD8-7ED3-42C1-B6AA-10F90C07F585}" srcOrd="1" destOrd="0" presId="urn:microsoft.com/office/officeart/2005/8/layout/orgChart1"/>
    <dgm:cxn modelId="{0FB0A5C9-8310-4F0F-A632-152977284463}" type="presParOf" srcId="{7BC680EC-462F-47C3-90BF-DB701A3E18AA}" destId="{5F616E88-2C74-473C-B8DD-AB019260929F}" srcOrd="2" destOrd="0" presId="urn:microsoft.com/office/officeart/2005/8/layout/orgChart1"/>
    <dgm:cxn modelId="{5D38C8F5-06B8-4F87-80EB-9772A67C0DE6}" type="presParOf" srcId="{19557F2B-F693-4D26-B80C-1A93D0ECBD6A}" destId="{D726E199-B1FF-4E1F-A8F5-362029776B8A}" srcOrd="2" destOrd="0" presId="urn:microsoft.com/office/officeart/2005/8/layout/orgChart1"/>
    <dgm:cxn modelId="{1D73386D-B3D2-446D-AE73-32FB1FAE7262}" type="presParOf" srcId="{3BE023F2-6C3B-46F0-93D2-2245296842FE}" destId="{F2FDD61F-3A2D-46D1-B05B-F5B88B434F0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A1D3B4-C936-422A-BA2E-04DBF91CB85E}" type="doc">
      <dgm:prSet loTypeId="urn:microsoft.com/office/officeart/2005/8/layout/hierarchy6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F01EE753-B9AE-457D-B7DD-6CDBC39D666B}">
      <dgm:prSet phldrT="[Text]" custT="1"/>
      <dgm:spPr/>
      <dgm:t>
        <a:bodyPr/>
        <a:lstStyle/>
        <a:p>
          <a:r>
            <a:rPr lang="en-US" sz="2400" b="1" dirty="0" smtClean="0"/>
            <a:t>5. </a:t>
          </a:r>
          <a:r>
            <a:rPr lang="en-US" sz="2400" b="1" dirty="0" smtClean="0"/>
            <a:t>LINE STRUCTURE</a:t>
          </a:r>
          <a:endParaRPr lang="en-IN" sz="2400" b="1" dirty="0"/>
        </a:p>
      </dgm:t>
    </dgm:pt>
    <dgm:pt modelId="{DD5756D2-72C9-4D85-938C-264929E1E15A}" type="parTrans" cxnId="{1D06A87B-D362-49DE-8764-542A964B7F4B}">
      <dgm:prSet/>
      <dgm:spPr/>
      <dgm:t>
        <a:bodyPr/>
        <a:lstStyle/>
        <a:p>
          <a:endParaRPr lang="en-IN"/>
        </a:p>
      </dgm:t>
    </dgm:pt>
    <dgm:pt modelId="{D51F16B8-22F1-4598-8CC7-3D9F25458479}" type="sibTrans" cxnId="{1D06A87B-D362-49DE-8764-542A964B7F4B}">
      <dgm:prSet/>
      <dgm:spPr/>
      <dgm:t>
        <a:bodyPr/>
        <a:lstStyle/>
        <a:p>
          <a:endParaRPr lang="en-IN"/>
        </a:p>
      </dgm:t>
    </dgm:pt>
    <dgm:pt modelId="{7CFD1460-C7D9-4429-B5B7-946507973EE7}">
      <dgm:prSet phldrT="[Text]"/>
      <dgm:spPr/>
      <dgm:t>
        <a:bodyPr/>
        <a:lstStyle/>
        <a:p>
          <a:r>
            <a:rPr lang="en-US" b="1" dirty="0" smtClean="0"/>
            <a:t>LINEAR POLYMERS</a:t>
          </a:r>
          <a:endParaRPr lang="en-IN" b="1" dirty="0"/>
        </a:p>
      </dgm:t>
    </dgm:pt>
    <dgm:pt modelId="{17F0EA17-52D3-49BC-8123-09F37228245D}" type="parTrans" cxnId="{22775908-665C-49AE-8169-34AF261AF38A}">
      <dgm:prSet/>
      <dgm:spPr/>
      <dgm:t>
        <a:bodyPr/>
        <a:lstStyle/>
        <a:p>
          <a:endParaRPr lang="en-IN" b="1"/>
        </a:p>
      </dgm:t>
    </dgm:pt>
    <dgm:pt modelId="{0D04CA95-622A-42E8-9973-5B938BDE4B17}" type="sibTrans" cxnId="{22775908-665C-49AE-8169-34AF261AF38A}">
      <dgm:prSet/>
      <dgm:spPr/>
      <dgm:t>
        <a:bodyPr/>
        <a:lstStyle/>
        <a:p>
          <a:endParaRPr lang="en-IN"/>
        </a:p>
      </dgm:t>
    </dgm:pt>
    <dgm:pt modelId="{B7C3640F-4223-4CE6-A8F3-5E723CE9691A}">
      <dgm:prSet phldrT="[Text]"/>
      <dgm:spPr/>
      <dgm:t>
        <a:bodyPr/>
        <a:lstStyle/>
        <a:p>
          <a:r>
            <a:rPr lang="en-US" b="1" dirty="0" smtClean="0"/>
            <a:t>CROSS-LINKED POLYMERS</a:t>
          </a:r>
          <a:endParaRPr lang="en-IN" b="1" dirty="0"/>
        </a:p>
      </dgm:t>
    </dgm:pt>
    <dgm:pt modelId="{3B783EE4-AD40-42DB-BE09-4622C8FBD537}" type="parTrans" cxnId="{7E9310D0-F9A8-47EF-B062-CAE57282B864}">
      <dgm:prSet/>
      <dgm:spPr/>
      <dgm:t>
        <a:bodyPr/>
        <a:lstStyle/>
        <a:p>
          <a:endParaRPr lang="en-IN" b="1"/>
        </a:p>
      </dgm:t>
    </dgm:pt>
    <dgm:pt modelId="{E3B8329B-BC68-4932-BBA4-D5DB12E893E6}" type="sibTrans" cxnId="{7E9310D0-F9A8-47EF-B062-CAE57282B864}">
      <dgm:prSet/>
      <dgm:spPr/>
      <dgm:t>
        <a:bodyPr/>
        <a:lstStyle/>
        <a:p>
          <a:endParaRPr lang="en-IN"/>
        </a:p>
      </dgm:t>
    </dgm:pt>
    <dgm:pt modelId="{62F3AB7A-4430-4861-BBAE-E273D95FADC1}">
      <dgm:prSet/>
      <dgm:spPr/>
      <dgm:t>
        <a:bodyPr/>
        <a:lstStyle/>
        <a:p>
          <a:r>
            <a:rPr lang="en-US" b="1" dirty="0" smtClean="0"/>
            <a:t>BRANCHED POLYMERS</a:t>
          </a:r>
          <a:endParaRPr lang="en-IN" b="1" dirty="0"/>
        </a:p>
      </dgm:t>
    </dgm:pt>
    <dgm:pt modelId="{2708841E-36E9-4698-BEC9-BCD387F6BBD6}" type="parTrans" cxnId="{465D2CBF-BA8F-47DA-9667-F5C9CC6D7525}">
      <dgm:prSet/>
      <dgm:spPr/>
      <dgm:t>
        <a:bodyPr/>
        <a:lstStyle/>
        <a:p>
          <a:endParaRPr lang="en-IN" b="1"/>
        </a:p>
      </dgm:t>
    </dgm:pt>
    <dgm:pt modelId="{95F01DE7-F426-45AA-8869-FE58D6BE654C}" type="sibTrans" cxnId="{465D2CBF-BA8F-47DA-9667-F5C9CC6D7525}">
      <dgm:prSet/>
      <dgm:spPr/>
      <dgm:t>
        <a:bodyPr/>
        <a:lstStyle/>
        <a:p>
          <a:endParaRPr lang="en-IN"/>
        </a:p>
      </dgm:t>
    </dgm:pt>
    <dgm:pt modelId="{9752C9E9-2232-401B-8153-0EFFD3B04CC2}">
      <dgm:prSet/>
      <dgm:spPr/>
      <dgm:t>
        <a:bodyPr/>
        <a:lstStyle/>
        <a:p>
          <a:r>
            <a:rPr lang="en-US" b="1" dirty="0" smtClean="0"/>
            <a:t>POLYSTYRENE</a:t>
          </a:r>
          <a:endParaRPr lang="en-IN" b="1" dirty="0"/>
        </a:p>
      </dgm:t>
    </dgm:pt>
    <dgm:pt modelId="{F3C482B2-7D3B-448C-BFDB-C1D95FAFF219}" type="parTrans" cxnId="{B424E43A-9482-491A-A58A-B14499DBD7AF}">
      <dgm:prSet/>
      <dgm:spPr/>
      <dgm:t>
        <a:bodyPr/>
        <a:lstStyle/>
        <a:p>
          <a:endParaRPr lang="en-IN" b="1"/>
        </a:p>
      </dgm:t>
    </dgm:pt>
    <dgm:pt modelId="{B4860599-F043-45FC-9BA3-DC4461CD9CF6}" type="sibTrans" cxnId="{B424E43A-9482-491A-A58A-B14499DBD7AF}">
      <dgm:prSet/>
      <dgm:spPr/>
      <dgm:t>
        <a:bodyPr/>
        <a:lstStyle/>
        <a:p>
          <a:endParaRPr lang="en-IN"/>
        </a:p>
      </dgm:t>
    </dgm:pt>
    <dgm:pt modelId="{83F71999-5825-450C-9529-24EF09E06DB7}">
      <dgm:prSet/>
      <dgm:spPr/>
      <dgm:t>
        <a:bodyPr/>
        <a:lstStyle/>
        <a:p>
          <a:r>
            <a:rPr lang="en-US" b="1" dirty="0" smtClean="0"/>
            <a:t>PVC</a:t>
          </a:r>
          <a:endParaRPr lang="en-IN" b="1" dirty="0"/>
        </a:p>
      </dgm:t>
    </dgm:pt>
    <dgm:pt modelId="{3E4574FC-32D5-4A59-8AD7-5B47915A40F4}" type="parTrans" cxnId="{67924D8C-4F4E-498B-AA87-67082C9C0A0D}">
      <dgm:prSet/>
      <dgm:spPr/>
      <dgm:t>
        <a:bodyPr/>
        <a:lstStyle/>
        <a:p>
          <a:endParaRPr lang="en-IN" b="1"/>
        </a:p>
      </dgm:t>
    </dgm:pt>
    <dgm:pt modelId="{932A9D87-9396-4986-AA26-CF28ECC61474}" type="sibTrans" cxnId="{67924D8C-4F4E-498B-AA87-67082C9C0A0D}">
      <dgm:prSet/>
      <dgm:spPr/>
      <dgm:t>
        <a:bodyPr/>
        <a:lstStyle/>
        <a:p>
          <a:endParaRPr lang="en-IN"/>
        </a:p>
      </dgm:t>
    </dgm:pt>
    <dgm:pt modelId="{8945D5C7-AD95-4A3E-A1D0-80A83A4F6727}">
      <dgm:prSet/>
      <dgm:spPr/>
      <dgm:t>
        <a:bodyPr/>
        <a:lstStyle/>
        <a:p>
          <a:r>
            <a:rPr lang="en-US" b="1" dirty="0" smtClean="0"/>
            <a:t>HIPS</a:t>
          </a:r>
          <a:endParaRPr lang="en-IN" b="1" dirty="0"/>
        </a:p>
      </dgm:t>
    </dgm:pt>
    <dgm:pt modelId="{62CDB331-7F0C-4A54-99F8-45827F031581}" type="parTrans" cxnId="{C2200AFF-85AC-45F6-BDD9-40F3E1CE8C6A}">
      <dgm:prSet/>
      <dgm:spPr/>
      <dgm:t>
        <a:bodyPr/>
        <a:lstStyle/>
        <a:p>
          <a:endParaRPr lang="en-IN" b="1"/>
        </a:p>
      </dgm:t>
    </dgm:pt>
    <dgm:pt modelId="{6020FEC0-6951-4ACB-8DC1-9FEE5BB5EACC}" type="sibTrans" cxnId="{C2200AFF-85AC-45F6-BDD9-40F3E1CE8C6A}">
      <dgm:prSet/>
      <dgm:spPr/>
      <dgm:t>
        <a:bodyPr/>
        <a:lstStyle/>
        <a:p>
          <a:endParaRPr lang="en-IN"/>
        </a:p>
      </dgm:t>
    </dgm:pt>
    <dgm:pt modelId="{17EF5B42-E0F3-4291-AACD-6FBEEC9F81E6}">
      <dgm:prSet/>
      <dgm:spPr/>
      <dgm:t>
        <a:bodyPr/>
        <a:lstStyle/>
        <a:p>
          <a:r>
            <a:rPr lang="en-US" b="1" dirty="0" smtClean="0"/>
            <a:t>LDPE</a:t>
          </a:r>
          <a:endParaRPr lang="en-IN" b="1" dirty="0"/>
        </a:p>
      </dgm:t>
    </dgm:pt>
    <dgm:pt modelId="{876FF520-2F98-4BA8-9E5B-BF98CA28F1E2}" type="parTrans" cxnId="{6FCB8BF9-7DFA-4D08-B604-7F8A84E8E56C}">
      <dgm:prSet/>
      <dgm:spPr/>
      <dgm:t>
        <a:bodyPr/>
        <a:lstStyle/>
        <a:p>
          <a:endParaRPr lang="en-IN" b="1"/>
        </a:p>
      </dgm:t>
    </dgm:pt>
    <dgm:pt modelId="{DD3D3A15-37C4-4340-98FD-A175ABB4A244}" type="sibTrans" cxnId="{6FCB8BF9-7DFA-4D08-B604-7F8A84E8E56C}">
      <dgm:prSet/>
      <dgm:spPr/>
      <dgm:t>
        <a:bodyPr/>
        <a:lstStyle/>
        <a:p>
          <a:endParaRPr lang="en-IN"/>
        </a:p>
      </dgm:t>
    </dgm:pt>
    <dgm:pt modelId="{EEB93EF4-8770-4E0E-B35F-A2D23EBAEBCE}">
      <dgm:prSet/>
      <dgm:spPr/>
      <dgm:t>
        <a:bodyPr/>
        <a:lstStyle/>
        <a:p>
          <a:r>
            <a:rPr lang="en-US" b="1" dirty="0" smtClean="0"/>
            <a:t>VULCANISED RUBBER</a:t>
          </a:r>
          <a:endParaRPr lang="en-IN" b="1" dirty="0"/>
        </a:p>
      </dgm:t>
    </dgm:pt>
    <dgm:pt modelId="{860E14E8-2910-4784-84DC-AA0BBFDC5313}" type="parTrans" cxnId="{6CF71A9B-C671-4AF6-86AC-EB3130073A59}">
      <dgm:prSet/>
      <dgm:spPr/>
      <dgm:t>
        <a:bodyPr/>
        <a:lstStyle/>
        <a:p>
          <a:endParaRPr lang="en-IN" b="1"/>
        </a:p>
      </dgm:t>
    </dgm:pt>
    <dgm:pt modelId="{6E10BA05-C2CE-4665-96F3-3280ACFEE564}" type="sibTrans" cxnId="{6CF71A9B-C671-4AF6-86AC-EB3130073A59}">
      <dgm:prSet/>
      <dgm:spPr/>
      <dgm:t>
        <a:bodyPr/>
        <a:lstStyle/>
        <a:p>
          <a:endParaRPr lang="en-IN"/>
        </a:p>
      </dgm:t>
    </dgm:pt>
    <dgm:pt modelId="{DAF8B89D-820C-4FC7-B5BD-FBBDF1E81103}">
      <dgm:prSet/>
      <dgm:spPr/>
      <dgm:t>
        <a:bodyPr/>
        <a:lstStyle/>
        <a:p>
          <a:r>
            <a:rPr lang="en-US" b="1" dirty="0" smtClean="0"/>
            <a:t>BAKELITE</a:t>
          </a:r>
          <a:endParaRPr lang="en-IN" b="1" dirty="0"/>
        </a:p>
      </dgm:t>
    </dgm:pt>
    <dgm:pt modelId="{039F4B91-8492-4310-B0DB-88ECD05EE8AF}" type="parTrans" cxnId="{28096A3A-BA36-406F-8922-5750A22CF1E9}">
      <dgm:prSet/>
      <dgm:spPr/>
      <dgm:t>
        <a:bodyPr/>
        <a:lstStyle/>
        <a:p>
          <a:endParaRPr lang="en-IN" b="1"/>
        </a:p>
      </dgm:t>
    </dgm:pt>
    <dgm:pt modelId="{B5762A89-1AC5-4534-A792-D1FD14082220}" type="sibTrans" cxnId="{28096A3A-BA36-406F-8922-5750A22CF1E9}">
      <dgm:prSet/>
      <dgm:spPr/>
      <dgm:t>
        <a:bodyPr/>
        <a:lstStyle/>
        <a:p>
          <a:endParaRPr lang="en-IN"/>
        </a:p>
      </dgm:t>
    </dgm:pt>
    <dgm:pt modelId="{CF4AC158-CD05-49B9-A9FC-67B205B4BAAB}" type="pres">
      <dgm:prSet presAssocID="{14A1D3B4-C936-422A-BA2E-04DBF91CB85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BE2CBF41-7B8A-4F01-BB7F-FB279D14DC59}" type="pres">
      <dgm:prSet presAssocID="{14A1D3B4-C936-422A-BA2E-04DBF91CB85E}" presName="hierFlow" presStyleCnt="0"/>
      <dgm:spPr/>
      <dgm:t>
        <a:bodyPr/>
        <a:lstStyle/>
        <a:p>
          <a:endParaRPr lang="en-IN"/>
        </a:p>
      </dgm:t>
    </dgm:pt>
    <dgm:pt modelId="{2ADB60DE-096A-4275-ACC0-61E3C0B334F8}" type="pres">
      <dgm:prSet presAssocID="{14A1D3B4-C936-422A-BA2E-04DBF91CB85E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IN"/>
        </a:p>
      </dgm:t>
    </dgm:pt>
    <dgm:pt modelId="{CF083E71-16AB-44ED-B425-EDCC6C10961B}" type="pres">
      <dgm:prSet presAssocID="{F01EE753-B9AE-457D-B7DD-6CDBC39D666B}" presName="Name14" presStyleCnt="0"/>
      <dgm:spPr/>
      <dgm:t>
        <a:bodyPr/>
        <a:lstStyle/>
        <a:p>
          <a:endParaRPr lang="en-IN"/>
        </a:p>
      </dgm:t>
    </dgm:pt>
    <dgm:pt modelId="{D3A2C084-9FA8-43A8-B684-C269C32E296D}" type="pres">
      <dgm:prSet presAssocID="{F01EE753-B9AE-457D-B7DD-6CDBC39D666B}" presName="level1Shape" presStyleLbl="node0" presStyleIdx="0" presStyleCnt="1" custScaleX="258684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7C5B6F6B-50D3-440C-8F16-5814608F6C57}" type="pres">
      <dgm:prSet presAssocID="{F01EE753-B9AE-457D-B7DD-6CDBC39D666B}" presName="hierChild2" presStyleCnt="0"/>
      <dgm:spPr/>
      <dgm:t>
        <a:bodyPr/>
        <a:lstStyle/>
        <a:p>
          <a:endParaRPr lang="en-IN"/>
        </a:p>
      </dgm:t>
    </dgm:pt>
    <dgm:pt modelId="{D952592A-9D3C-4302-97DF-EAC590D665EB}" type="pres">
      <dgm:prSet presAssocID="{17F0EA17-52D3-49BC-8123-09F37228245D}" presName="Name19" presStyleLbl="parChTrans1D2" presStyleIdx="0" presStyleCnt="3"/>
      <dgm:spPr/>
      <dgm:t>
        <a:bodyPr/>
        <a:lstStyle/>
        <a:p>
          <a:endParaRPr lang="en-IN"/>
        </a:p>
      </dgm:t>
    </dgm:pt>
    <dgm:pt modelId="{335DF87A-A582-4516-AABF-E3952B67481F}" type="pres">
      <dgm:prSet presAssocID="{7CFD1460-C7D9-4429-B5B7-946507973EE7}" presName="Name21" presStyleCnt="0"/>
      <dgm:spPr/>
      <dgm:t>
        <a:bodyPr/>
        <a:lstStyle/>
        <a:p>
          <a:endParaRPr lang="en-IN"/>
        </a:p>
      </dgm:t>
    </dgm:pt>
    <dgm:pt modelId="{D17EC88B-2A9A-49FC-8205-73321C056B1D}" type="pres">
      <dgm:prSet presAssocID="{7CFD1460-C7D9-4429-B5B7-946507973EE7}" presName="level2Shape" presStyleLbl="node2" presStyleIdx="0" presStyleCnt="3"/>
      <dgm:spPr/>
      <dgm:t>
        <a:bodyPr/>
        <a:lstStyle/>
        <a:p>
          <a:endParaRPr lang="en-IN"/>
        </a:p>
      </dgm:t>
    </dgm:pt>
    <dgm:pt modelId="{E95C4F13-73B0-45D1-BBB9-215B0603B7B8}" type="pres">
      <dgm:prSet presAssocID="{7CFD1460-C7D9-4429-B5B7-946507973EE7}" presName="hierChild3" presStyleCnt="0"/>
      <dgm:spPr/>
      <dgm:t>
        <a:bodyPr/>
        <a:lstStyle/>
        <a:p>
          <a:endParaRPr lang="en-IN"/>
        </a:p>
      </dgm:t>
    </dgm:pt>
    <dgm:pt modelId="{B2B4EC5A-DC1D-4489-867C-2C5B8630170B}" type="pres">
      <dgm:prSet presAssocID="{F3C482B2-7D3B-448C-BFDB-C1D95FAFF219}" presName="Name19" presStyleLbl="parChTrans1D3" presStyleIdx="0" presStyleCnt="6"/>
      <dgm:spPr/>
      <dgm:t>
        <a:bodyPr/>
        <a:lstStyle/>
        <a:p>
          <a:endParaRPr lang="en-IN"/>
        </a:p>
      </dgm:t>
    </dgm:pt>
    <dgm:pt modelId="{9E12A436-ACE7-4C00-83B4-A98BF411F91C}" type="pres">
      <dgm:prSet presAssocID="{9752C9E9-2232-401B-8153-0EFFD3B04CC2}" presName="Name21" presStyleCnt="0"/>
      <dgm:spPr/>
      <dgm:t>
        <a:bodyPr/>
        <a:lstStyle/>
        <a:p>
          <a:endParaRPr lang="en-IN"/>
        </a:p>
      </dgm:t>
    </dgm:pt>
    <dgm:pt modelId="{D149D3B7-1D12-416C-9A96-B9D65F3B0F19}" type="pres">
      <dgm:prSet presAssocID="{9752C9E9-2232-401B-8153-0EFFD3B04CC2}" presName="level2Shape" presStyleLbl="node3" presStyleIdx="0" presStyleCnt="6"/>
      <dgm:spPr/>
      <dgm:t>
        <a:bodyPr/>
        <a:lstStyle/>
        <a:p>
          <a:endParaRPr lang="en-IN"/>
        </a:p>
      </dgm:t>
    </dgm:pt>
    <dgm:pt modelId="{5CB353E5-1FDC-470A-B465-E0EA73C0AEE3}" type="pres">
      <dgm:prSet presAssocID="{9752C9E9-2232-401B-8153-0EFFD3B04CC2}" presName="hierChild3" presStyleCnt="0"/>
      <dgm:spPr/>
      <dgm:t>
        <a:bodyPr/>
        <a:lstStyle/>
        <a:p>
          <a:endParaRPr lang="en-IN"/>
        </a:p>
      </dgm:t>
    </dgm:pt>
    <dgm:pt modelId="{355045E0-50EA-46BF-BB0F-CE81EB3EC5D5}" type="pres">
      <dgm:prSet presAssocID="{3E4574FC-32D5-4A59-8AD7-5B47915A40F4}" presName="Name19" presStyleLbl="parChTrans1D3" presStyleIdx="1" presStyleCnt="6"/>
      <dgm:spPr/>
      <dgm:t>
        <a:bodyPr/>
        <a:lstStyle/>
        <a:p>
          <a:endParaRPr lang="en-IN"/>
        </a:p>
      </dgm:t>
    </dgm:pt>
    <dgm:pt modelId="{B0C083AB-48A5-458A-B78E-EA99A424629E}" type="pres">
      <dgm:prSet presAssocID="{83F71999-5825-450C-9529-24EF09E06DB7}" presName="Name21" presStyleCnt="0"/>
      <dgm:spPr/>
      <dgm:t>
        <a:bodyPr/>
        <a:lstStyle/>
        <a:p>
          <a:endParaRPr lang="en-IN"/>
        </a:p>
      </dgm:t>
    </dgm:pt>
    <dgm:pt modelId="{3E1761FF-4659-4913-BFB8-2E4D99B8575F}" type="pres">
      <dgm:prSet presAssocID="{83F71999-5825-450C-9529-24EF09E06DB7}" presName="level2Shape" presStyleLbl="node3" presStyleIdx="1" presStyleCnt="6"/>
      <dgm:spPr/>
      <dgm:t>
        <a:bodyPr/>
        <a:lstStyle/>
        <a:p>
          <a:endParaRPr lang="en-IN"/>
        </a:p>
      </dgm:t>
    </dgm:pt>
    <dgm:pt modelId="{4FA85249-9EB5-4536-BB21-FF40A841754F}" type="pres">
      <dgm:prSet presAssocID="{83F71999-5825-450C-9529-24EF09E06DB7}" presName="hierChild3" presStyleCnt="0"/>
      <dgm:spPr/>
      <dgm:t>
        <a:bodyPr/>
        <a:lstStyle/>
        <a:p>
          <a:endParaRPr lang="en-IN"/>
        </a:p>
      </dgm:t>
    </dgm:pt>
    <dgm:pt modelId="{03A73748-F568-49A0-9A78-488B38338662}" type="pres">
      <dgm:prSet presAssocID="{2708841E-36E9-4698-BEC9-BCD387F6BBD6}" presName="Name19" presStyleLbl="parChTrans1D2" presStyleIdx="1" presStyleCnt="3"/>
      <dgm:spPr/>
      <dgm:t>
        <a:bodyPr/>
        <a:lstStyle/>
        <a:p>
          <a:endParaRPr lang="en-IN"/>
        </a:p>
      </dgm:t>
    </dgm:pt>
    <dgm:pt modelId="{E60D9C9D-E094-4F17-B5E9-1096D7EB009B}" type="pres">
      <dgm:prSet presAssocID="{62F3AB7A-4430-4861-BBAE-E273D95FADC1}" presName="Name21" presStyleCnt="0"/>
      <dgm:spPr/>
      <dgm:t>
        <a:bodyPr/>
        <a:lstStyle/>
        <a:p>
          <a:endParaRPr lang="en-IN"/>
        </a:p>
      </dgm:t>
    </dgm:pt>
    <dgm:pt modelId="{CEBF7B73-B89C-4F64-BADC-A82D7D1B0F26}" type="pres">
      <dgm:prSet presAssocID="{62F3AB7A-4430-4861-BBAE-E273D95FADC1}" presName="level2Shape" presStyleLbl="node2" presStyleIdx="1" presStyleCnt="3"/>
      <dgm:spPr/>
      <dgm:t>
        <a:bodyPr/>
        <a:lstStyle/>
        <a:p>
          <a:endParaRPr lang="en-IN"/>
        </a:p>
      </dgm:t>
    </dgm:pt>
    <dgm:pt modelId="{793CE44F-F64E-439C-9D57-2B71389CA9BC}" type="pres">
      <dgm:prSet presAssocID="{62F3AB7A-4430-4861-BBAE-E273D95FADC1}" presName="hierChild3" presStyleCnt="0"/>
      <dgm:spPr/>
      <dgm:t>
        <a:bodyPr/>
        <a:lstStyle/>
        <a:p>
          <a:endParaRPr lang="en-IN"/>
        </a:p>
      </dgm:t>
    </dgm:pt>
    <dgm:pt modelId="{AB2C6313-7235-498B-B2B4-E980C096953F}" type="pres">
      <dgm:prSet presAssocID="{62CDB331-7F0C-4A54-99F8-45827F031581}" presName="Name19" presStyleLbl="parChTrans1D3" presStyleIdx="2" presStyleCnt="6"/>
      <dgm:spPr/>
      <dgm:t>
        <a:bodyPr/>
        <a:lstStyle/>
        <a:p>
          <a:endParaRPr lang="en-IN"/>
        </a:p>
      </dgm:t>
    </dgm:pt>
    <dgm:pt modelId="{B4BD6166-DBDA-4412-B220-F5B9363FA204}" type="pres">
      <dgm:prSet presAssocID="{8945D5C7-AD95-4A3E-A1D0-80A83A4F6727}" presName="Name21" presStyleCnt="0"/>
      <dgm:spPr/>
      <dgm:t>
        <a:bodyPr/>
        <a:lstStyle/>
        <a:p>
          <a:endParaRPr lang="en-IN"/>
        </a:p>
      </dgm:t>
    </dgm:pt>
    <dgm:pt modelId="{C71A06E8-84DD-4CBD-BAFE-74665476C63A}" type="pres">
      <dgm:prSet presAssocID="{8945D5C7-AD95-4A3E-A1D0-80A83A4F6727}" presName="level2Shape" presStyleLbl="node3" presStyleIdx="2" presStyleCnt="6"/>
      <dgm:spPr/>
      <dgm:t>
        <a:bodyPr/>
        <a:lstStyle/>
        <a:p>
          <a:endParaRPr lang="en-IN"/>
        </a:p>
      </dgm:t>
    </dgm:pt>
    <dgm:pt modelId="{AF62CBFC-C3E5-43D3-9B98-1600F2C1720F}" type="pres">
      <dgm:prSet presAssocID="{8945D5C7-AD95-4A3E-A1D0-80A83A4F6727}" presName="hierChild3" presStyleCnt="0"/>
      <dgm:spPr/>
      <dgm:t>
        <a:bodyPr/>
        <a:lstStyle/>
        <a:p>
          <a:endParaRPr lang="en-IN"/>
        </a:p>
      </dgm:t>
    </dgm:pt>
    <dgm:pt modelId="{B1FD7770-B95C-40A1-812A-B61C05F19D45}" type="pres">
      <dgm:prSet presAssocID="{876FF520-2F98-4BA8-9E5B-BF98CA28F1E2}" presName="Name19" presStyleLbl="parChTrans1D3" presStyleIdx="3" presStyleCnt="6"/>
      <dgm:spPr/>
      <dgm:t>
        <a:bodyPr/>
        <a:lstStyle/>
        <a:p>
          <a:endParaRPr lang="en-IN"/>
        </a:p>
      </dgm:t>
    </dgm:pt>
    <dgm:pt modelId="{4B7BA3F9-2F18-4893-9551-329CAD77D9D8}" type="pres">
      <dgm:prSet presAssocID="{17EF5B42-E0F3-4291-AACD-6FBEEC9F81E6}" presName="Name21" presStyleCnt="0"/>
      <dgm:spPr/>
      <dgm:t>
        <a:bodyPr/>
        <a:lstStyle/>
        <a:p>
          <a:endParaRPr lang="en-IN"/>
        </a:p>
      </dgm:t>
    </dgm:pt>
    <dgm:pt modelId="{615CE0CA-4ACA-48A6-8765-ECE9C0ED56F7}" type="pres">
      <dgm:prSet presAssocID="{17EF5B42-E0F3-4291-AACD-6FBEEC9F81E6}" presName="level2Shape" presStyleLbl="node3" presStyleIdx="3" presStyleCnt="6"/>
      <dgm:spPr/>
      <dgm:t>
        <a:bodyPr/>
        <a:lstStyle/>
        <a:p>
          <a:endParaRPr lang="en-IN"/>
        </a:p>
      </dgm:t>
    </dgm:pt>
    <dgm:pt modelId="{7A91D0B0-A57E-4C42-B8A1-023B6309B5AC}" type="pres">
      <dgm:prSet presAssocID="{17EF5B42-E0F3-4291-AACD-6FBEEC9F81E6}" presName="hierChild3" presStyleCnt="0"/>
      <dgm:spPr/>
      <dgm:t>
        <a:bodyPr/>
        <a:lstStyle/>
        <a:p>
          <a:endParaRPr lang="en-IN"/>
        </a:p>
      </dgm:t>
    </dgm:pt>
    <dgm:pt modelId="{7318C154-8100-437F-BBFB-A26C04F2CC40}" type="pres">
      <dgm:prSet presAssocID="{3B783EE4-AD40-42DB-BE09-4622C8FBD537}" presName="Name19" presStyleLbl="parChTrans1D2" presStyleIdx="2" presStyleCnt="3"/>
      <dgm:spPr/>
      <dgm:t>
        <a:bodyPr/>
        <a:lstStyle/>
        <a:p>
          <a:endParaRPr lang="en-IN"/>
        </a:p>
      </dgm:t>
    </dgm:pt>
    <dgm:pt modelId="{D8AE6EF5-E78C-4600-A5F4-1F66A103109D}" type="pres">
      <dgm:prSet presAssocID="{B7C3640F-4223-4CE6-A8F3-5E723CE9691A}" presName="Name21" presStyleCnt="0"/>
      <dgm:spPr/>
      <dgm:t>
        <a:bodyPr/>
        <a:lstStyle/>
        <a:p>
          <a:endParaRPr lang="en-IN"/>
        </a:p>
      </dgm:t>
    </dgm:pt>
    <dgm:pt modelId="{177FE500-B610-48C3-B3B2-426B88A00517}" type="pres">
      <dgm:prSet presAssocID="{B7C3640F-4223-4CE6-A8F3-5E723CE9691A}" presName="level2Shape" presStyleLbl="node2" presStyleIdx="2" presStyleCnt="3" custScaleX="132405"/>
      <dgm:spPr/>
      <dgm:t>
        <a:bodyPr/>
        <a:lstStyle/>
        <a:p>
          <a:endParaRPr lang="en-IN"/>
        </a:p>
      </dgm:t>
    </dgm:pt>
    <dgm:pt modelId="{8429D95B-6EAD-4174-B4E5-60760BB67B6B}" type="pres">
      <dgm:prSet presAssocID="{B7C3640F-4223-4CE6-A8F3-5E723CE9691A}" presName="hierChild3" presStyleCnt="0"/>
      <dgm:spPr/>
      <dgm:t>
        <a:bodyPr/>
        <a:lstStyle/>
        <a:p>
          <a:endParaRPr lang="en-IN"/>
        </a:p>
      </dgm:t>
    </dgm:pt>
    <dgm:pt modelId="{0C40015B-D17B-49FC-9FFE-E1F5E084E315}" type="pres">
      <dgm:prSet presAssocID="{860E14E8-2910-4784-84DC-AA0BBFDC5313}" presName="Name19" presStyleLbl="parChTrans1D3" presStyleIdx="4" presStyleCnt="6"/>
      <dgm:spPr/>
      <dgm:t>
        <a:bodyPr/>
        <a:lstStyle/>
        <a:p>
          <a:endParaRPr lang="en-IN"/>
        </a:p>
      </dgm:t>
    </dgm:pt>
    <dgm:pt modelId="{B45A687F-E309-4C88-9605-32C0FF345EF1}" type="pres">
      <dgm:prSet presAssocID="{EEB93EF4-8770-4E0E-B35F-A2D23EBAEBCE}" presName="Name21" presStyleCnt="0"/>
      <dgm:spPr/>
      <dgm:t>
        <a:bodyPr/>
        <a:lstStyle/>
        <a:p>
          <a:endParaRPr lang="en-IN"/>
        </a:p>
      </dgm:t>
    </dgm:pt>
    <dgm:pt modelId="{FAD0108A-FDDB-47DD-9773-A616F14CB812}" type="pres">
      <dgm:prSet presAssocID="{EEB93EF4-8770-4E0E-B35F-A2D23EBAEBCE}" presName="level2Shape" presStyleLbl="node3" presStyleIdx="4" presStyleCnt="6"/>
      <dgm:spPr/>
      <dgm:t>
        <a:bodyPr/>
        <a:lstStyle/>
        <a:p>
          <a:endParaRPr lang="en-IN"/>
        </a:p>
      </dgm:t>
    </dgm:pt>
    <dgm:pt modelId="{E9B72707-28A1-442E-ABAD-E24437AC2A16}" type="pres">
      <dgm:prSet presAssocID="{EEB93EF4-8770-4E0E-B35F-A2D23EBAEBCE}" presName="hierChild3" presStyleCnt="0"/>
      <dgm:spPr/>
      <dgm:t>
        <a:bodyPr/>
        <a:lstStyle/>
        <a:p>
          <a:endParaRPr lang="en-IN"/>
        </a:p>
      </dgm:t>
    </dgm:pt>
    <dgm:pt modelId="{7250CFBA-05A0-4DDB-B8D3-1FD4EE7A3B85}" type="pres">
      <dgm:prSet presAssocID="{039F4B91-8492-4310-B0DB-88ECD05EE8AF}" presName="Name19" presStyleLbl="parChTrans1D3" presStyleIdx="5" presStyleCnt="6"/>
      <dgm:spPr/>
      <dgm:t>
        <a:bodyPr/>
        <a:lstStyle/>
        <a:p>
          <a:endParaRPr lang="en-IN"/>
        </a:p>
      </dgm:t>
    </dgm:pt>
    <dgm:pt modelId="{E3EBB2C1-C67D-4A94-8A08-87F6E886F18E}" type="pres">
      <dgm:prSet presAssocID="{DAF8B89D-820C-4FC7-B5BD-FBBDF1E81103}" presName="Name21" presStyleCnt="0"/>
      <dgm:spPr/>
      <dgm:t>
        <a:bodyPr/>
        <a:lstStyle/>
        <a:p>
          <a:endParaRPr lang="en-IN"/>
        </a:p>
      </dgm:t>
    </dgm:pt>
    <dgm:pt modelId="{A33079CB-6E65-4AC0-8DFB-CA66A026E70E}" type="pres">
      <dgm:prSet presAssocID="{DAF8B89D-820C-4FC7-B5BD-FBBDF1E81103}" presName="level2Shape" presStyleLbl="node3" presStyleIdx="5" presStyleCnt="6"/>
      <dgm:spPr/>
      <dgm:t>
        <a:bodyPr/>
        <a:lstStyle/>
        <a:p>
          <a:endParaRPr lang="en-IN"/>
        </a:p>
      </dgm:t>
    </dgm:pt>
    <dgm:pt modelId="{DBB26608-3EA7-40E5-B050-84F4E7F80A7E}" type="pres">
      <dgm:prSet presAssocID="{DAF8B89D-820C-4FC7-B5BD-FBBDF1E81103}" presName="hierChild3" presStyleCnt="0"/>
      <dgm:spPr/>
      <dgm:t>
        <a:bodyPr/>
        <a:lstStyle/>
        <a:p>
          <a:endParaRPr lang="en-IN"/>
        </a:p>
      </dgm:t>
    </dgm:pt>
    <dgm:pt modelId="{9574CF01-4A5B-407D-AF39-108A495B996E}" type="pres">
      <dgm:prSet presAssocID="{14A1D3B4-C936-422A-BA2E-04DBF91CB85E}" presName="bgShapesFlow" presStyleCnt="0"/>
      <dgm:spPr/>
      <dgm:t>
        <a:bodyPr/>
        <a:lstStyle/>
        <a:p>
          <a:endParaRPr lang="en-IN"/>
        </a:p>
      </dgm:t>
    </dgm:pt>
  </dgm:ptLst>
  <dgm:cxnLst>
    <dgm:cxn modelId="{8B1B7142-405B-47FD-A9D5-76D6CDF24075}" type="presOf" srcId="{DAF8B89D-820C-4FC7-B5BD-FBBDF1E81103}" destId="{A33079CB-6E65-4AC0-8DFB-CA66A026E70E}" srcOrd="0" destOrd="0" presId="urn:microsoft.com/office/officeart/2005/8/layout/hierarchy6"/>
    <dgm:cxn modelId="{CB49E134-E747-4EDD-91F2-92A948301D51}" type="presOf" srcId="{039F4B91-8492-4310-B0DB-88ECD05EE8AF}" destId="{7250CFBA-05A0-4DDB-B8D3-1FD4EE7A3B85}" srcOrd="0" destOrd="0" presId="urn:microsoft.com/office/officeart/2005/8/layout/hierarchy6"/>
    <dgm:cxn modelId="{6FCB8BF9-7DFA-4D08-B604-7F8A84E8E56C}" srcId="{62F3AB7A-4430-4861-BBAE-E273D95FADC1}" destId="{17EF5B42-E0F3-4291-AACD-6FBEEC9F81E6}" srcOrd="1" destOrd="0" parTransId="{876FF520-2F98-4BA8-9E5B-BF98CA28F1E2}" sibTransId="{DD3D3A15-37C4-4340-98FD-A175ABB4A244}"/>
    <dgm:cxn modelId="{7E9310D0-F9A8-47EF-B062-CAE57282B864}" srcId="{F01EE753-B9AE-457D-B7DD-6CDBC39D666B}" destId="{B7C3640F-4223-4CE6-A8F3-5E723CE9691A}" srcOrd="2" destOrd="0" parTransId="{3B783EE4-AD40-42DB-BE09-4622C8FBD537}" sibTransId="{E3B8329B-BC68-4932-BBA4-D5DB12E893E6}"/>
    <dgm:cxn modelId="{67924D8C-4F4E-498B-AA87-67082C9C0A0D}" srcId="{7CFD1460-C7D9-4429-B5B7-946507973EE7}" destId="{83F71999-5825-450C-9529-24EF09E06DB7}" srcOrd="1" destOrd="0" parTransId="{3E4574FC-32D5-4A59-8AD7-5B47915A40F4}" sibTransId="{932A9D87-9396-4986-AA26-CF28ECC61474}"/>
    <dgm:cxn modelId="{DB458880-4D73-4DAE-B05A-229107DBD928}" type="presOf" srcId="{3B783EE4-AD40-42DB-BE09-4622C8FBD537}" destId="{7318C154-8100-437F-BBFB-A26C04F2CC40}" srcOrd="0" destOrd="0" presId="urn:microsoft.com/office/officeart/2005/8/layout/hierarchy6"/>
    <dgm:cxn modelId="{6207AC6C-BA30-4657-8D21-A85C8577FA37}" type="presOf" srcId="{62CDB331-7F0C-4A54-99F8-45827F031581}" destId="{AB2C6313-7235-498B-B2B4-E980C096953F}" srcOrd="0" destOrd="0" presId="urn:microsoft.com/office/officeart/2005/8/layout/hierarchy6"/>
    <dgm:cxn modelId="{92FD54E4-3E20-4F0F-9050-53DA97012238}" type="presOf" srcId="{3E4574FC-32D5-4A59-8AD7-5B47915A40F4}" destId="{355045E0-50EA-46BF-BB0F-CE81EB3EC5D5}" srcOrd="0" destOrd="0" presId="urn:microsoft.com/office/officeart/2005/8/layout/hierarchy6"/>
    <dgm:cxn modelId="{DCE06180-3C5C-449C-8B4E-E495A93F71A9}" type="presOf" srcId="{14A1D3B4-C936-422A-BA2E-04DBF91CB85E}" destId="{CF4AC158-CD05-49B9-A9FC-67B205B4BAAB}" srcOrd="0" destOrd="0" presId="urn:microsoft.com/office/officeart/2005/8/layout/hierarchy6"/>
    <dgm:cxn modelId="{8C2FF230-28D5-487E-A1FF-E7506A7E38CA}" type="presOf" srcId="{2708841E-36E9-4698-BEC9-BCD387F6BBD6}" destId="{03A73748-F568-49A0-9A78-488B38338662}" srcOrd="0" destOrd="0" presId="urn:microsoft.com/office/officeart/2005/8/layout/hierarchy6"/>
    <dgm:cxn modelId="{0C6F7255-1BCF-4E1F-9342-DDC4C3422FD9}" type="presOf" srcId="{876FF520-2F98-4BA8-9E5B-BF98CA28F1E2}" destId="{B1FD7770-B95C-40A1-812A-B61C05F19D45}" srcOrd="0" destOrd="0" presId="urn:microsoft.com/office/officeart/2005/8/layout/hierarchy6"/>
    <dgm:cxn modelId="{7009E5CE-EA35-4DD7-8EDA-5C78B27EB6B9}" type="presOf" srcId="{F01EE753-B9AE-457D-B7DD-6CDBC39D666B}" destId="{D3A2C084-9FA8-43A8-B684-C269C32E296D}" srcOrd="0" destOrd="0" presId="urn:microsoft.com/office/officeart/2005/8/layout/hierarchy6"/>
    <dgm:cxn modelId="{22775908-665C-49AE-8169-34AF261AF38A}" srcId="{F01EE753-B9AE-457D-B7DD-6CDBC39D666B}" destId="{7CFD1460-C7D9-4429-B5B7-946507973EE7}" srcOrd="0" destOrd="0" parTransId="{17F0EA17-52D3-49BC-8123-09F37228245D}" sibTransId="{0D04CA95-622A-42E8-9973-5B938BDE4B17}"/>
    <dgm:cxn modelId="{F01B66FF-AB8E-4407-B3BD-6D98AB9D15E4}" type="presOf" srcId="{8945D5C7-AD95-4A3E-A1D0-80A83A4F6727}" destId="{C71A06E8-84DD-4CBD-BAFE-74665476C63A}" srcOrd="0" destOrd="0" presId="urn:microsoft.com/office/officeart/2005/8/layout/hierarchy6"/>
    <dgm:cxn modelId="{523D1435-68F8-4CF5-A59F-2FBAB486FC2E}" type="presOf" srcId="{17F0EA17-52D3-49BC-8123-09F37228245D}" destId="{D952592A-9D3C-4302-97DF-EAC590D665EB}" srcOrd="0" destOrd="0" presId="urn:microsoft.com/office/officeart/2005/8/layout/hierarchy6"/>
    <dgm:cxn modelId="{0189EF03-1E46-4714-A82A-961EE110EA56}" type="presOf" srcId="{EEB93EF4-8770-4E0E-B35F-A2D23EBAEBCE}" destId="{FAD0108A-FDDB-47DD-9773-A616F14CB812}" srcOrd="0" destOrd="0" presId="urn:microsoft.com/office/officeart/2005/8/layout/hierarchy6"/>
    <dgm:cxn modelId="{A39B5FDD-EFD5-436F-A773-E7EC66D7A2C6}" type="presOf" srcId="{17EF5B42-E0F3-4291-AACD-6FBEEC9F81E6}" destId="{615CE0CA-4ACA-48A6-8765-ECE9C0ED56F7}" srcOrd="0" destOrd="0" presId="urn:microsoft.com/office/officeart/2005/8/layout/hierarchy6"/>
    <dgm:cxn modelId="{B424E43A-9482-491A-A58A-B14499DBD7AF}" srcId="{7CFD1460-C7D9-4429-B5B7-946507973EE7}" destId="{9752C9E9-2232-401B-8153-0EFFD3B04CC2}" srcOrd="0" destOrd="0" parTransId="{F3C482B2-7D3B-448C-BFDB-C1D95FAFF219}" sibTransId="{B4860599-F043-45FC-9BA3-DC4461CD9CF6}"/>
    <dgm:cxn modelId="{5F8E5027-FB51-482B-B1FF-AF5902C07B7C}" type="presOf" srcId="{7CFD1460-C7D9-4429-B5B7-946507973EE7}" destId="{D17EC88B-2A9A-49FC-8205-73321C056B1D}" srcOrd="0" destOrd="0" presId="urn:microsoft.com/office/officeart/2005/8/layout/hierarchy6"/>
    <dgm:cxn modelId="{1D06A87B-D362-49DE-8764-542A964B7F4B}" srcId="{14A1D3B4-C936-422A-BA2E-04DBF91CB85E}" destId="{F01EE753-B9AE-457D-B7DD-6CDBC39D666B}" srcOrd="0" destOrd="0" parTransId="{DD5756D2-72C9-4D85-938C-264929E1E15A}" sibTransId="{D51F16B8-22F1-4598-8CC7-3D9F25458479}"/>
    <dgm:cxn modelId="{C94CA25E-BF23-45F9-9B21-36F1E7B7D87C}" type="presOf" srcId="{860E14E8-2910-4784-84DC-AA0BBFDC5313}" destId="{0C40015B-D17B-49FC-9FFE-E1F5E084E315}" srcOrd="0" destOrd="0" presId="urn:microsoft.com/office/officeart/2005/8/layout/hierarchy6"/>
    <dgm:cxn modelId="{465D2CBF-BA8F-47DA-9667-F5C9CC6D7525}" srcId="{F01EE753-B9AE-457D-B7DD-6CDBC39D666B}" destId="{62F3AB7A-4430-4861-BBAE-E273D95FADC1}" srcOrd="1" destOrd="0" parTransId="{2708841E-36E9-4698-BEC9-BCD387F6BBD6}" sibTransId="{95F01DE7-F426-45AA-8869-FE58D6BE654C}"/>
    <dgm:cxn modelId="{C2200AFF-85AC-45F6-BDD9-40F3E1CE8C6A}" srcId="{62F3AB7A-4430-4861-BBAE-E273D95FADC1}" destId="{8945D5C7-AD95-4A3E-A1D0-80A83A4F6727}" srcOrd="0" destOrd="0" parTransId="{62CDB331-7F0C-4A54-99F8-45827F031581}" sibTransId="{6020FEC0-6951-4ACB-8DC1-9FEE5BB5EACC}"/>
    <dgm:cxn modelId="{7DB8BC0D-8378-4F95-B8A4-C772C882A29B}" type="presOf" srcId="{9752C9E9-2232-401B-8153-0EFFD3B04CC2}" destId="{D149D3B7-1D12-416C-9A96-B9D65F3B0F19}" srcOrd="0" destOrd="0" presId="urn:microsoft.com/office/officeart/2005/8/layout/hierarchy6"/>
    <dgm:cxn modelId="{C0242DE2-2C7B-4450-9C88-B91FC6E9743C}" type="presOf" srcId="{83F71999-5825-450C-9529-24EF09E06DB7}" destId="{3E1761FF-4659-4913-BFB8-2E4D99B8575F}" srcOrd="0" destOrd="0" presId="urn:microsoft.com/office/officeart/2005/8/layout/hierarchy6"/>
    <dgm:cxn modelId="{25C9711B-25BD-4105-8EC3-751833E86FF0}" type="presOf" srcId="{F3C482B2-7D3B-448C-BFDB-C1D95FAFF219}" destId="{B2B4EC5A-DC1D-4489-867C-2C5B8630170B}" srcOrd="0" destOrd="0" presId="urn:microsoft.com/office/officeart/2005/8/layout/hierarchy6"/>
    <dgm:cxn modelId="{75C71DA2-87C8-498A-8DEA-68A0669D4772}" type="presOf" srcId="{B7C3640F-4223-4CE6-A8F3-5E723CE9691A}" destId="{177FE500-B610-48C3-B3B2-426B88A00517}" srcOrd="0" destOrd="0" presId="urn:microsoft.com/office/officeart/2005/8/layout/hierarchy6"/>
    <dgm:cxn modelId="{6CF71A9B-C671-4AF6-86AC-EB3130073A59}" srcId="{B7C3640F-4223-4CE6-A8F3-5E723CE9691A}" destId="{EEB93EF4-8770-4E0E-B35F-A2D23EBAEBCE}" srcOrd="0" destOrd="0" parTransId="{860E14E8-2910-4784-84DC-AA0BBFDC5313}" sibTransId="{6E10BA05-C2CE-4665-96F3-3280ACFEE564}"/>
    <dgm:cxn modelId="{28096A3A-BA36-406F-8922-5750A22CF1E9}" srcId="{B7C3640F-4223-4CE6-A8F3-5E723CE9691A}" destId="{DAF8B89D-820C-4FC7-B5BD-FBBDF1E81103}" srcOrd="1" destOrd="0" parTransId="{039F4B91-8492-4310-B0DB-88ECD05EE8AF}" sibTransId="{B5762A89-1AC5-4534-A792-D1FD14082220}"/>
    <dgm:cxn modelId="{B70BF313-B6CD-4CDD-B341-57A3CD0C2D4D}" type="presOf" srcId="{62F3AB7A-4430-4861-BBAE-E273D95FADC1}" destId="{CEBF7B73-B89C-4F64-BADC-A82D7D1B0F26}" srcOrd="0" destOrd="0" presId="urn:microsoft.com/office/officeart/2005/8/layout/hierarchy6"/>
    <dgm:cxn modelId="{5F4B1442-BEDE-49AC-B793-1373999C5002}" type="presParOf" srcId="{CF4AC158-CD05-49B9-A9FC-67B205B4BAAB}" destId="{BE2CBF41-7B8A-4F01-BB7F-FB279D14DC59}" srcOrd="0" destOrd="0" presId="urn:microsoft.com/office/officeart/2005/8/layout/hierarchy6"/>
    <dgm:cxn modelId="{3B85CFF6-27E6-4441-8B85-494F3C3C77CB}" type="presParOf" srcId="{BE2CBF41-7B8A-4F01-BB7F-FB279D14DC59}" destId="{2ADB60DE-096A-4275-ACC0-61E3C0B334F8}" srcOrd="0" destOrd="0" presId="urn:microsoft.com/office/officeart/2005/8/layout/hierarchy6"/>
    <dgm:cxn modelId="{21249AF5-D882-4B52-8387-B521CF7FC6A7}" type="presParOf" srcId="{2ADB60DE-096A-4275-ACC0-61E3C0B334F8}" destId="{CF083E71-16AB-44ED-B425-EDCC6C10961B}" srcOrd="0" destOrd="0" presId="urn:microsoft.com/office/officeart/2005/8/layout/hierarchy6"/>
    <dgm:cxn modelId="{B5174918-F5DD-482D-B518-3563A7299357}" type="presParOf" srcId="{CF083E71-16AB-44ED-B425-EDCC6C10961B}" destId="{D3A2C084-9FA8-43A8-B684-C269C32E296D}" srcOrd="0" destOrd="0" presId="urn:microsoft.com/office/officeart/2005/8/layout/hierarchy6"/>
    <dgm:cxn modelId="{8A24ED96-07D6-4565-9F9C-AA19F8D86DEB}" type="presParOf" srcId="{CF083E71-16AB-44ED-B425-EDCC6C10961B}" destId="{7C5B6F6B-50D3-440C-8F16-5814608F6C57}" srcOrd="1" destOrd="0" presId="urn:microsoft.com/office/officeart/2005/8/layout/hierarchy6"/>
    <dgm:cxn modelId="{DF6CA757-73FF-49A5-80D6-302F4AD01657}" type="presParOf" srcId="{7C5B6F6B-50D3-440C-8F16-5814608F6C57}" destId="{D952592A-9D3C-4302-97DF-EAC590D665EB}" srcOrd="0" destOrd="0" presId="urn:microsoft.com/office/officeart/2005/8/layout/hierarchy6"/>
    <dgm:cxn modelId="{C7DD74E3-8CC6-4127-AE1C-F52EF39883C8}" type="presParOf" srcId="{7C5B6F6B-50D3-440C-8F16-5814608F6C57}" destId="{335DF87A-A582-4516-AABF-E3952B67481F}" srcOrd="1" destOrd="0" presId="urn:microsoft.com/office/officeart/2005/8/layout/hierarchy6"/>
    <dgm:cxn modelId="{CBE17FB9-28C2-4CE8-88C4-E46D84F0295F}" type="presParOf" srcId="{335DF87A-A582-4516-AABF-E3952B67481F}" destId="{D17EC88B-2A9A-49FC-8205-73321C056B1D}" srcOrd="0" destOrd="0" presId="urn:microsoft.com/office/officeart/2005/8/layout/hierarchy6"/>
    <dgm:cxn modelId="{C8BC7D87-D009-48EA-9D68-F51E19EF26F8}" type="presParOf" srcId="{335DF87A-A582-4516-AABF-E3952B67481F}" destId="{E95C4F13-73B0-45D1-BBB9-215B0603B7B8}" srcOrd="1" destOrd="0" presId="urn:microsoft.com/office/officeart/2005/8/layout/hierarchy6"/>
    <dgm:cxn modelId="{C67027E5-51BC-40D7-A98E-E4B453748A26}" type="presParOf" srcId="{E95C4F13-73B0-45D1-BBB9-215B0603B7B8}" destId="{B2B4EC5A-DC1D-4489-867C-2C5B8630170B}" srcOrd="0" destOrd="0" presId="urn:microsoft.com/office/officeart/2005/8/layout/hierarchy6"/>
    <dgm:cxn modelId="{CFFB7B5C-BF94-47B0-A376-21827F1B6071}" type="presParOf" srcId="{E95C4F13-73B0-45D1-BBB9-215B0603B7B8}" destId="{9E12A436-ACE7-4C00-83B4-A98BF411F91C}" srcOrd="1" destOrd="0" presId="urn:microsoft.com/office/officeart/2005/8/layout/hierarchy6"/>
    <dgm:cxn modelId="{2ACE093C-0C66-47BA-80D2-8482651007EC}" type="presParOf" srcId="{9E12A436-ACE7-4C00-83B4-A98BF411F91C}" destId="{D149D3B7-1D12-416C-9A96-B9D65F3B0F19}" srcOrd="0" destOrd="0" presId="urn:microsoft.com/office/officeart/2005/8/layout/hierarchy6"/>
    <dgm:cxn modelId="{27A5B8B0-EEAB-4281-B7A0-9C918D79ADC7}" type="presParOf" srcId="{9E12A436-ACE7-4C00-83B4-A98BF411F91C}" destId="{5CB353E5-1FDC-470A-B465-E0EA73C0AEE3}" srcOrd="1" destOrd="0" presId="urn:microsoft.com/office/officeart/2005/8/layout/hierarchy6"/>
    <dgm:cxn modelId="{FCA56CD5-63E2-4486-B237-F3F8FD255381}" type="presParOf" srcId="{E95C4F13-73B0-45D1-BBB9-215B0603B7B8}" destId="{355045E0-50EA-46BF-BB0F-CE81EB3EC5D5}" srcOrd="2" destOrd="0" presId="urn:microsoft.com/office/officeart/2005/8/layout/hierarchy6"/>
    <dgm:cxn modelId="{7073239F-6F1E-4867-A49F-6103995FC35C}" type="presParOf" srcId="{E95C4F13-73B0-45D1-BBB9-215B0603B7B8}" destId="{B0C083AB-48A5-458A-B78E-EA99A424629E}" srcOrd="3" destOrd="0" presId="urn:microsoft.com/office/officeart/2005/8/layout/hierarchy6"/>
    <dgm:cxn modelId="{9D714518-0957-4F03-8E17-ECC2412E726A}" type="presParOf" srcId="{B0C083AB-48A5-458A-B78E-EA99A424629E}" destId="{3E1761FF-4659-4913-BFB8-2E4D99B8575F}" srcOrd="0" destOrd="0" presId="urn:microsoft.com/office/officeart/2005/8/layout/hierarchy6"/>
    <dgm:cxn modelId="{2DBFC56D-12EC-4674-8C63-94B4130B6B0D}" type="presParOf" srcId="{B0C083AB-48A5-458A-B78E-EA99A424629E}" destId="{4FA85249-9EB5-4536-BB21-FF40A841754F}" srcOrd="1" destOrd="0" presId="urn:microsoft.com/office/officeart/2005/8/layout/hierarchy6"/>
    <dgm:cxn modelId="{22014276-0DEA-4F71-95A0-0DF88E64C0F9}" type="presParOf" srcId="{7C5B6F6B-50D3-440C-8F16-5814608F6C57}" destId="{03A73748-F568-49A0-9A78-488B38338662}" srcOrd="2" destOrd="0" presId="urn:microsoft.com/office/officeart/2005/8/layout/hierarchy6"/>
    <dgm:cxn modelId="{E68AA5CB-3D58-4B05-93B1-E5814D3AD4EF}" type="presParOf" srcId="{7C5B6F6B-50D3-440C-8F16-5814608F6C57}" destId="{E60D9C9D-E094-4F17-B5E9-1096D7EB009B}" srcOrd="3" destOrd="0" presId="urn:microsoft.com/office/officeart/2005/8/layout/hierarchy6"/>
    <dgm:cxn modelId="{4F00A74E-CC93-4896-9C81-DB89F170C5F6}" type="presParOf" srcId="{E60D9C9D-E094-4F17-B5E9-1096D7EB009B}" destId="{CEBF7B73-B89C-4F64-BADC-A82D7D1B0F26}" srcOrd="0" destOrd="0" presId="urn:microsoft.com/office/officeart/2005/8/layout/hierarchy6"/>
    <dgm:cxn modelId="{0E9F3F80-7D07-4D4D-9F45-E98A12A7AA22}" type="presParOf" srcId="{E60D9C9D-E094-4F17-B5E9-1096D7EB009B}" destId="{793CE44F-F64E-439C-9D57-2B71389CA9BC}" srcOrd="1" destOrd="0" presId="urn:microsoft.com/office/officeart/2005/8/layout/hierarchy6"/>
    <dgm:cxn modelId="{4011DEAF-A4F1-439E-98B3-DEDC7DAFD7F3}" type="presParOf" srcId="{793CE44F-F64E-439C-9D57-2B71389CA9BC}" destId="{AB2C6313-7235-498B-B2B4-E980C096953F}" srcOrd="0" destOrd="0" presId="urn:microsoft.com/office/officeart/2005/8/layout/hierarchy6"/>
    <dgm:cxn modelId="{BFF5EC65-6D33-463F-A5E3-14413AD8F71C}" type="presParOf" srcId="{793CE44F-F64E-439C-9D57-2B71389CA9BC}" destId="{B4BD6166-DBDA-4412-B220-F5B9363FA204}" srcOrd="1" destOrd="0" presId="urn:microsoft.com/office/officeart/2005/8/layout/hierarchy6"/>
    <dgm:cxn modelId="{6F35DF68-346E-434B-828C-AD2CB7BFDC07}" type="presParOf" srcId="{B4BD6166-DBDA-4412-B220-F5B9363FA204}" destId="{C71A06E8-84DD-4CBD-BAFE-74665476C63A}" srcOrd="0" destOrd="0" presId="urn:microsoft.com/office/officeart/2005/8/layout/hierarchy6"/>
    <dgm:cxn modelId="{9AE37BE4-2558-4A34-A304-4A0A1CFA4E04}" type="presParOf" srcId="{B4BD6166-DBDA-4412-B220-F5B9363FA204}" destId="{AF62CBFC-C3E5-43D3-9B98-1600F2C1720F}" srcOrd="1" destOrd="0" presId="urn:microsoft.com/office/officeart/2005/8/layout/hierarchy6"/>
    <dgm:cxn modelId="{68195099-3319-4222-916C-22FCD677B3D1}" type="presParOf" srcId="{793CE44F-F64E-439C-9D57-2B71389CA9BC}" destId="{B1FD7770-B95C-40A1-812A-B61C05F19D45}" srcOrd="2" destOrd="0" presId="urn:microsoft.com/office/officeart/2005/8/layout/hierarchy6"/>
    <dgm:cxn modelId="{4B2DEB07-C4F5-4493-82D3-F9E297CE503D}" type="presParOf" srcId="{793CE44F-F64E-439C-9D57-2B71389CA9BC}" destId="{4B7BA3F9-2F18-4893-9551-329CAD77D9D8}" srcOrd="3" destOrd="0" presId="urn:microsoft.com/office/officeart/2005/8/layout/hierarchy6"/>
    <dgm:cxn modelId="{1F399274-8235-47FD-A2F5-0506B4DB913B}" type="presParOf" srcId="{4B7BA3F9-2F18-4893-9551-329CAD77D9D8}" destId="{615CE0CA-4ACA-48A6-8765-ECE9C0ED56F7}" srcOrd="0" destOrd="0" presId="urn:microsoft.com/office/officeart/2005/8/layout/hierarchy6"/>
    <dgm:cxn modelId="{DAD997E7-A110-43B9-A97C-E85FC03AFC75}" type="presParOf" srcId="{4B7BA3F9-2F18-4893-9551-329CAD77D9D8}" destId="{7A91D0B0-A57E-4C42-B8A1-023B6309B5AC}" srcOrd="1" destOrd="0" presId="urn:microsoft.com/office/officeart/2005/8/layout/hierarchy6"/>
    <dgm:cxn modelId="{4942C6D6-2342-455A-B1BD-9525FE785577}" type="presParOf" srcId="{7C5B6F6B-50D3-440C-8F16-5814608F6C57}" destId="{7318C154-8100-437F-BBFB-A26C04F2CC40}" srcOrd="4" destOrd="0" presId="urn:microsoft.com/office/officeart/2005/8/layout/hierarchy6"/>
    <dgm:cxn modelId="{365BB018-CCD2-4568-AA8B-E17450BA2FE0}" type="presParOf" srcId="{7C5B6F6B-50D3-440C-8F16-5814608F6C57}" destId="{D8AE6EF5-E78C-4600-A5F4-1F66A103109D}" srcOrd="5" destOrd="0" presId="urn:microsoft.com/office/officeart/2005/8/layout/hierarchy6"/>
    <dgm:cxn modelId="{038A62C9-2C87-4B55-B73F-19815E6BEE30}" type="presParOf" srcId="{D8AE6EF5-E78C-4600-A5F4-1F66A103109D}" destId="{177FE500-B610-48C3-B3B2-426B88A00517}" srcOrd="0" destOrd="0" presId="urn:microsoft.com/office/officeart/2005/8/layout/hierarchy6"/>
    <dgm:cxn modelId="{BDB6A8CF-DEE2-4B24-ACB8-19A0608136F7}" type="presParOf" srcId="{D8AE6EF5-E78C-4600-A5F4-1F66A103109D}" destId="{8429D95B-6EAD-4174-B4E5-60760BB67B6B}" srcOrd="1" destOrd="0" presId="urn:microsoft.com/office/officeart/2005/8/layout/hierarchy6"/>
    <dgm:cxn modelId="{DDED3FD3-1360-4D53-BE81-9A1DCD2333F0}" type="presParOf" srcId="{8429D95B-6EAD-4174-B4E5-60760BB67B6B}" destId="{0C40015B-D17B-49FC-9FFE-E1F5E084E315}" srcOrd="0" destOrd="0" presId="urn:microsoft.com/office/officeart/2005/8/layout/hierarchy6"/>
    <dgm:cxn modelId="{F3B7A0AE-AD5A-4391-8C2B-CF7CB753F31E}" type="presParOf" srcId="{8429D95B-6EAD-4174-B4E5-60760BB67B6B}" destId="{B45A687F-E309-4C88-9605-32C0FF345EF1}" srcOrd="1" destOrd="0" presId="urn:microsoft.com/office/officeart/2005/8/layout/hierarchy6"/>
    <dgm:cxn modelId="{DAB3E6BB-6639-4110-BC27-BB1F026A6487}" type="presParOf" srcId="{B45A687F-E309-4C88-9605-32C0FF345EF1}" destId="{FAD0108A-FDDB-47DD-9773-A616F14CB812}" srcOrd="0" destOrd="0" presId="urn:microsoft.com/office/officeart/2005/8/layout/hierarchy6"/>
    <dgm:cxn modelId="{DB1A07DB-F4FD-4151-A0E5-C9015E5490BC}" type="presParOf" srcId="{B45A687F-E309-4C88-9605-32C0FF345EF1}" destId="{E9B72707-28A1-442E-ABAD-E24437AC2A16}" srcOrd="1" destOrd="0" presId="urn:microsoft.com/office/officeart/2005/8/layout/hierarchy6"/>
    <dgm:cxn modelId="{E4DB4D85-D31B-48A1-9B84-1CD3E50A6AE2}" type="presParOf" srcId="{8429D95B-6EAD-4174-B4E5-60760BB67B6B}" destId="{7250CFBA-05A0-4DDB-B8D3-1FD4EE7A3B85}" srcOrd="2" destOrd="0" presId="urn:microsoft.com/office/officeart/2005/8/layout/hierarchy6"/>
    <dgm:cxn modelId="{5AD2B632-3BDE-4770-A37C-CD5CE6264562}" type="presParOf" srcId="{8429D95B-6EAD-4174-B4E5-60760BB67B6B}" destId="{E3EBB2C1-C67D-4A94-8A08-87F6E886F18E}" srcOrd="3" destOrd="0" presId="urn:microsoft.com/office/officeart/2005/8/layout/hierarchy6"/>
    <dgm:cxn modelId="{E978CEAB-B12E-48A8-99BC-6FBFABEF8DDC}" type="presParOf" srcId="{E3EBB2C1-C67D-4A94-8A08-87F6E886F18E}" destId="{A33079CB-6E65-4AC0-8DFB-CA66A026E70E}" srcOrd="0" destOrd="0" presId="urn:microsoft.com/office/officeart/2005/8/layout/hierarchy6"/>
    <dgm:cxn modelId="{52EB6095-26BF-48CA-BEC4-E5B145A69A50}" type="presParOf" srcId="{E3EBB2C1-C67D-4A94-8A08-87F6E886F18E}" destId="{DBB26608-3EA7-40E5-B050-84F4E7F80A7E}" srcOrd="1" destOrd="0" presId="urn:microsoft.com/office/officeart/2005/8/layout/hierarchy6"/>
    <dgm:cxn modelId="{2C39099D-F96A-4EBE-A34A-3C8ADBB6EA08}" type="presParOf" srcId="{CF4AC158-CD05-49B9-A9FC-67B205B4BAAB}" destId="{9574CF01-4A5B-407D-AF39-108A495B996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D94C41-3702-4CE9-8068-4BCBA6533E5D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D91595B-8008-4C8E-8CBE-E94B1B26872C}">
      <dgm:prSet phldrT="[Text]"/>
      <dgm:spPr/>
      <dgm:t>
        <a:bodyPr/>
        <a:lstStyle/>
        <a:p>
          <a:r>
            <a:rPr lang="en-IN" b="1" dirty="0" smtClean="0"/>
            <a:t>6. </a:t>
          </a:r>
          <a:r>
            <a:rPr lang="en-IN" b="1" dirty="0" smtClean="0"/>
            <a:t>COMMERCIAL APPLICATION AND PHYSICAL PROPERTIES</a:t>
          </a:r>
          <a:endParaRPr lang="en-IN" b="1" dirty="0"/>
        </a:p>
      </dgm:t>
    </dgm:pt>
    <dgm:pt modelId="{9D614CE0-39B1-4950-B8B7-1C34A1DFEABA}" type="parTrans" cxnId="{A7A2A5F6-D852-487A-925D-0F002E7173AD}">
      <dgm:prSet/>
      <dgm:spPr/>
      <dgm:t>
        <a:bodyPr/>
        <a:lstStyle/>
        <a:p>
          <a:endParaRPr lang="en-IN"/>
        </a:p>
      </dgm:t>
    </dgm:pt>
    <dgm:pt modelId="{7416AEF8-6BC4-4713-A2C8-26FF0E01323E}" type="sibTrans" cxnId="{A7A2A5F6-D852-487A-925D-0F002E7173AD}">
      <dgm:prSet/>
      <dgm:spPr/>
      <dgm:t>
        <a:bodyPr/>
        <a:lstStyle/>
        <a:p>
          <a:endParaRPr lang="en-IN"/>
        </a:p>
      </dgm:t>
    </dgm:pt>
    <dgm:pt modelId="{AAAF36AB-51D3-4E67-BAE9-81CDCC5B7E8A}">
      <dgm:prSet phldrT="[Text]"/>
      <dgm:spPr/>
      <dgm:t>
        <a:bodyPr/>
        <a:lstStyle/>
        <a:p>
          <a:r>
            <a:rPr lang="en-IN" b="1" dirty="0" smtClean="0"/>
            <a:t>RUBBERS</a:t>
          </a:r>
          <a:endParaRPr lang="en-IN" b="1" dirty="0"/>
        </a:p>
      </dgm:t>
    </dgm:pt>
    <dgm:pt modelId="{56004AC8-1FFC-47D8-A00E-04E2ECD42B1A}" type="parTrans" cxnId="{C0DCED9A-8A23-422E-895A-A23EAE509B54}">
      <dgm:prSet/>
      <dgm:spPr/>
      <dgm:t>
        <a:bodyPr/>
        <a:lstStyle/>
        <a:p>
          <a:endParaRPr lang="en-IN"/>
        </a:p>
      </dgm:t>
    </dgm:pt>
    <dgm:pt modelId="{CD19FFFD-8B8A-4522-B134-D045A8E7FB01}" type="sibTrans" cxnId="{C0DCED9A-8A23-422E-895A-A23EAE509B54}">
      <dgm:prSet/>
      <dgm:spPr/>
      <dgm:t>
        <a:bodyPr/>
        <a:lstStyle/>
        <a:p>
          <a:endParaRPr lang="en-IN"/>
        </a:p>
      </dgm:t>
    </dgm:pt>
    <dgm:pt modelId="{708C7DBD-C900-4731-BCA8-3D9B4CF18074}">
      <dgm:prSet phldrT="[Text]"/>
      <dgm:spPr/>
      <dgm:t>
        <a:bodyPr/>
        <a:lstStyle/>
        <a:p>
          <a:r>
            <a:rPr lang="en-IN" b="1" dirty="0" smtClean="0"/>
            <a:t>FIBRES</a:t>
          </a:r>
          <a:endParaRPr lang="en-IN" b="1" dirty="0"/>
        </a:p>
      </dgm:t>
    </dgm:pt>
    <dgm:pt modelId="{3F4474DB-574F-4F39-875B-EB71922D6D55}" type="parTrans" cxnId="{1CAB4835-1358-4FB2-ABF2-DF28313C7DC3}">
      <dgm:prSet/>
      <dgm:spPr/>
      <dgm:t>
        <a:bodyPr/>
        <a:lstStyle/>
        <a:p>
          <a:endParaRPr lang="en-IN"/>
        </a:p>
      </dgm:t>
    </dgm:pt>
    <dgm:pt modelId="{07509BCC-1563-4D7E-A510-6D5DEB74F251}" type="sibTrans" cxnId="{1CAB4835-1358-4FB2-ABF2-DF28313C7DC3}">
      <dgm:prSet/>
      <dgm:spPr/>
      <dgm:t>
        <a:bodyPr/>
        <a:lstStyle/>
        <a:p>
          <a:endParaRPr lang="en-IN"/>
        </a:p>
      </dgm:t>
    </dgm:pt>
    <dgm:pt modelId="{AFCBAB01-A32E-4FB7-B7DD-DC1B3C190E74}">
      <dgm:prSet/>
      <dgm:spPr/>
      <dgm:t>
        <a:bodyPr/>
        <a:lstStyle/>
        <a:p>
          <a:r>
            <a:rPr lang="en-IN" b="1" dirty="0" smtClean="0"/>
            <a:t>PLASTICS</a:t>
          </a:r>
          <a:endParaRPr lang="en-IN" b="1" dirty="0"/>
        </a:p>
      </dgm:t>
    </dgm:pt>
    <dgm:pt modelId="{1055C89C-170D-468F-932C-DFF4CB751B86}" type="parTrans" cxnId="{D5387BEF-98EF-49E5-8F82-A9346AF75ABC}">
      <dgm:prSet/>
      <dgm:spPr/>
      <dgm:t>
        <a:bodyPr/>
        <a:lstStyle/>
        <a:p>
          <a:endParaRPr lang="en-IN"/>
        </a:p>
      </dgm:t>
    </dgm:pt>
    <dgm:pt modelId="{17257889-E3AF-4E65-8F9A-D7CEFB39C8E7}" type="sibTrans" cxnId="{D5387BEF-98EF-49E5-8F82-A9346AF75ABC}">
      <dgm:prSet/>
      <dgm:spPr/>
      <dgm:t>
        <a:bodyPr/>
        <a:lstStyle/>
        <a:p>
          <a:endParaRPr lang="en-IN"/>
        </a:p>
      </dgm:t>
    </dgm:pt>
    <dgm:pt modelId="{9DC6028A-6A9E-426F-A65A-170EADB86BB1}" type="pres">
      <dgm:prSet presAssocID="{33D94C41-3702-4CE9-8068-4BCBA6533E5D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D7333385-747A-4D29-A366-04BF01355E08}" type="pres">
      <dgm:prSet presAssocID="{9D91595B-8008-4C8E-8CBE-E94B1B26872C}" presName="hierRoot1" presStyleCnt="0">
        <dgm:presLayoutVars>
          <dgm:hierBranch val="init"/>
        </dgm:presLayoutVars>
      </dgm:prSet>
      <dgm:spPr/>
    </dgm:pt>
    <dgm:pt modelId="{5A961FD8-33EF-4C9B-A1D9-22C1CAF2DFF3}" type="pres">
      <dgm:prSet presAssocID="{9D91595B-8008-4C8E-8CBE-E94B1B26872C}" presName="rootComposite1" presStyleCnt="0"/>
      <dgm:spPr/>
    </dgm:pt>
    <dgm:pt modelId="{553D8630-479B-4A97-B8F7-96321B5D1C53}" type="pres">
      <dgm:prSet presAssocID="{9D91595B-8008-4C8E-8CBE-E94B1B26872C}" presName="rootText1" presStyleLbl="alignAcc1" presStyleIdx="0" presStyleCnt="0" custScaleX="282038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E4AC6EF0-90D1-4114-B117-9B2D8C9B93BF}" type="pres">
      <dgm:prSet presAssocID="{9D91595B-8008-4C8E-8CBE-E94B1B26872C}" presName="topArc1" presStyleLbl="parChTrans1D1" presStyleIdx="0" presStyleCnt="8"/>
      <dgm:spPr/>
    </dgm:pt>
    <dgm:pt modelId="{B2376167-BC56-41B9-A831-4F40EEB0DD7E}" type="pres">
      <dgm:prSet presAssocID="{9D91595B-8008-4C8E-8CBE-E94B1B26872C}" presName="bottomArc1" presStyleLbl="parChTrans1D1" presStyleIdx="1" presStyleCnt="8"/>
      <dgm:spPr/>
    </dgm:pt>
    <dgm:pt modelId="{C6080934-71D7-41AC-9633-0609783A939E}" type="pres">
      <dgm:prSet presAssocID="{9D91595B-8008-4C8E-8CBE-E94B1B26872C}" presName="topConnNode1" presStyleLbl="node1" presStyleIdx="0" presStyleCnt="0"/>
      <dgm:spPr/>
      <dgm:t>
        <a:bodyPr/>
        <a:lstStyle/>
        <a:p>
          <a:endParaRPr lang="en-IN"/>
        </a:p>
      </dgm:t>
    </dgm:pt>
    <dgm:pt modelId="{A0E17437-A73E-438F-A71C-A052D42C50EF}" type="pres">
      <dgm:prSet presAssocID="{9D91595B-8008-4C8E-8CBE-E94B1B26872C}" presName="hierChild2" presStyleCnt="0"/>
      <dgm:spPr/>
    </dgm:pt>
    <dgm:pt modelId="{9F7AC738-B49D-4CA3-8AA1-72BF2AFC46EA}" type="pres">
      <dgm:prSet presAssocID="{1055C89C-170D-468F-932C-DFF4CB751B86}" presName="Name28" presStyleLbl="parChTrans1D2" presStyleIdx="0" presStyleCnt="3"/>
      <dgm:spPr/>
      <dgm:t>
        <a:bodyPr/>
        <a:lstStyle/>
        <a:p>
          <a:endParaRPr lang="en-IN"/>
        </a:p>
      </dgm:t>
    </dgm:pt>
    <dgm:pt modelId="{2C553739-D614-4E49-91B2-9F7D8B69CE86}" type="pres">
      <dgm:prSet presAssocID="{AFCBAB01-A32E-4FB7-B7DD-DC1B3C190E74}" presName="hierRoot2" presStyleCnt="0">
        <dgm:presLayoutVars>
          <dgm:hierBranch val="init"/>
        </dgm:presLayoutVars>
      </dgm:prSet>
      <dgm:spPr/>
    </dgm:pt>
    <dgm:pt modelId="{178838FF-A6A0-495E-A863-081B216AFEBA}" type="pres">
      <dgm:prSet presAssocID="{AFCBAB01-A32E-4FB7-B7DD-DC1B3C190E74}" presName="rootComposite2" presStyleCnt="0"/>
      <dgm:spPr/>
    </dgm:pt>
    <dgm:pt modelId="{5629058A-E9AB-456B-BA6A-592DD46B4DEC}" type="pres">
      <dgm:prSet presAssocID="{AFCBAB01-A32E-4FB7-B7DD-DC1B3C190E7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70B22842-EB95-4894-812B-CB5135227356}" type="pres">
      <dgm:prSet presAssocID="{AFCBAB01-A32E-4FB7-B7DD-DC1B3C190E74}" presName="topArc2" presStyleLbl="parChTrans1D1" presStyleIdx="2" presStyleCnt="8"/>
      <dgm:spPr/>
    </dgm:pt>
    <dgm:pt modelId="{B2B58ED8-2197-47B9-8BBE-01698920502A}" type="pres">
      <dgm:prSet presAssocID="{AFCBAB01-A32E-4FB7-B7DD-DC1B3C190E74}" presName="bottomArc2" presStyleLbl="parChTrans1D1" presStyleIdx="3" presStyleCnt="8"/>
      <dgm:spPr/>
    </dgm:pt>
    <dgm:pt modelId="{D945C983-ED6A-4F13-9351-685103C9A3DD}" type="pres">
      <dgm:prSet presAssocID="{AFCBAB01-A32E-4FB7-B7DD-DC1B3C190E74}" presName="topConnNode2" presStyleLbl="node2" presStyleIdx="0" presStyleCnt="0"/>
      <dgm:spPr/>
      <dgm:t>
        <a:bodyPr/>
        <a:lstStyle/>
        <a:p>
          <a:endParaRPr lang="en-IN"/>
        </a:p>
      </dgm:t>
    </dgm:pt>
    <dgm:pt modelId="{E4AEABD5-41F6-4A1F-9CB1-CF86A3EC3264}" type="pres">
      <dgm:prSet presAssocID="{AFCBAB01-A32E-4FB7-B7DD-DC1B3C190E74}" presName="hierChild4" presStyleCnt="0"/>
      <dgm:spPr/>
    </dgm:pt>
    <dgm:pt modelId="{F7A6A395-A54F-4BB2-BD3F-83B5F6A3330E}" type="pres">
      <dgm:prSet presAssocID="{AFCBAB01-A32E-4FB7-B7DD-DC1B3C190E74}" presName="hierChild5" presStyleCnt="0"/>
      <dgm:spPr/>
    </dgm:pt>
    <dgm:pt modelId="{C930AAAD-D8D3-4C41-88BF-A7BEB4FC2634}" type="pres">
      <dgm:prSet presAssocID="{56004AC8-1FFC-47D8-A00E-04E2ECD42B1A}" presName="Name28" presStyleLbl="parChTrans1D2" presStyleIdx="1" presStyleCnt="3"/>
      <dgm:spPr/>
      <dgm:t>
        <a:bodyPr/>
        <a:lstStyle/>
        <a:p>
          <a:endParaRPr lang="en-IN"/>
        </a:p>
      </dgm:t>
    </dgm:pt>
    <dgm:pt modelId="{FAFC7D7C-8FD6-4C22-A7C6-D7A8C3B2DAB3}" type="pres">
      <dgm:prSet presAssocID="{AAAF36AB-51D3-4E67-BAE9-81CDCC5B7E8A}" presName="hierRoot2" presStyleCnt="0">
        <dgm:presLayoutVars>
          <dgm:hierBranch val="init"/>
        </dgm:presLayoutVars>
      </dgm:prSet>
      <dgm:spPr/>
    </dgm:pt>
    <dgm:pt modelId="{0B93FE82-9EE8-4E84-98D1-82F31EC9F2AC}" type="pres">
      <dgm:prSet presAssocID="{AAAF36AB-51D3-4E67-BAE9-81CDCC5B7E8A}" presName="rootComposite2" presStyleCnt="0"/>
      <dgm:spPr/>
    </dgm:pt>
    <dgm:pt modelId="{7940E79D-3B60-4443-86AE-137684F2CB03}" type="pres">
      <dgm:prSet presAssocID="{AAAF36AB-51D3-4E67-BAE9-81CDCC5B7E8A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C8FECB44-FB1A-408F-A5B7-2CB3E41657A2}" type="pres">
      <dgm:prSet presAssocID="{AAAF36AB-51D3-4E67-BAE9-81CDCC5B7E8A}" presName="topArc2" presStyleLbl="parChTrans1D1" presStyleIdx="4" presStyleCnt="8"/>
      <dgm:spPr/>
    </dgm:pt>
    <dgm:pt modelId="{336E1C5E-8A1C-4067-AD41-53BDD74CAE16}" type="pres">
      <dgm:prSet presAssocID="{AAAF36AB-51D3-4E67-BAE9-81CDCC5B7E8A}" presName="bottomArc2" presStyleLbl="parChTrans1D1" presStyleIdx="5" presStyleCnt="8"/>
      <dgm:spPr/>
    </dgm:pt>
    <dgm:pt modelId="{9CC10D44-3675-444A-85D9-277D2308EAC2}" type="pres">
      <dgm:prSet presAssocID="{AAAF36AB-51D3-4E67-BAE9-81CDCC5B7E8A}" presName="topConnNode2" presStyleLbl="node2" presStyleIdx="0" presStyleCnt="0"/>
      <dgm:spPr/>
      <dgm:t>
        <a:bodyPr/>
        <a:lstStyle/>
        <a:p>
          <a:endParaRPr lang="en-IN"/>
        </a:p>
      </dgm:t>
    </dgm:pt>
    <dgm:pt modelId="{BF0BE121-A473-4452-A646-D9358BFE6461}" type="pres">
      <dgm:prSet presAssocID="{AAAF36AB-51D3-4E67-BAE9-81CDCC5B7E8A}" presName="hierChild4" presStyleCnt="0"/>
      <dgm:spPr/>
    </dgm:pt>
    <dgm:pt modelId="{3C8D6C9A-1829-45E2-9C69-FCB233913D53}" type="pres">
      <dgm:prSet presAssocID="{AAAF36AB-51D3-4E67-BAE9-81CDCC5B7E8A}" presName="hierChild5" presStyleCnt="0"/>
      <dgm:spPr/>
    </dgm:pt>
    <dgm:pt modelId="{ACC4472B-F726-4B9B-8FA6-310C2DE95818}" type="pres">
      <dgm:prSet presAssocID="{3F4474DB-574F-4F39-875B-EB71922D6D55}" presName="Name28" presStyleLbl="parChTrans1D2" presStyleIdx="2" presStyleCnt="3"/>
      <dgm:spPr/>
      <dgm:t>
        <a:bodyPr/>
        <a:lstStyle/>
        <a:p>
          <a:endParaRPr lang="en-IN"/>
        </a:p>
      </dgm:t>
    </dgm:pt>
    <dgm:pt modelId="{780190D1-6705-4706-A032-13DA95F53DFF}" type="pres">
      <dgm:prSet presAssocID="{708C7DBD-C900-4731-BCA8-3D9B4CF18074}" presName="hierRoot2" presStyleCnt="0">
        <dgm:presLayoutVars>
          <dgm:hierBranch val="init"/>
        </dgm:presLayoutVars>
      </dgm:prSet>
      <dgm:spPr/>
    </dgm:pt>
    <dgm:pt modelId="{BF7CD60A-661E-4A22-8ED7-035009DE7CAF}" type="pres">
      <dgm:prSet presAssocID="{708C7DBD-C900-4731-BCA8-3D9B4CF18074}" presName="rootComposite2" presStyleCnt="0"/>
      <dgm:spPr/>
    </dgm:pt>
    <dgm:pt modelId="{B3E0D15A-BB55-453D-96E5-41EEB386A525}" type="pres">
      <dgm:prSet presAssocID="{708C7DBD-C900-4731-BCA8-3D9B4CF1807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8364572F-16EB-4E36-A90F-31D6292DECB9}" type="pres">
      <dgm:prSet presAssocID="{708C7DBD-C900-4731-BCA8-3D9B4CF18074}" presName="topArc2" presStyleLbl="parChTrans1D1" presStyleIdx="6" presStyleCnt="8"/>
      <dgm:spPr/>
    </dgm:pt>
    <dgm:pt modelId="{E2E4C279-91B0-4B53-B294-3C6B22239794}" type="pres">
      <dgm:prSet presAssocID="{708C7DBD-C900-4731-BCA8-3D9B4CF18074}" presName="bottomArc2" presStyleLbl="parChTrans1D1" presStyleIdx="7" presStyleCnt="8"/>
      <dgm:spPr/>
    </dgm:pt>
    <dgm:pt modelId="{9EF0E685-228D-4EF5-9E88-BC3A6B76BE63}" type="pres">
      <dgm:prSet presAssocID="{708C7DBD-C900-4731-BCA8-3D9B4CF18074}" presName="topConnNode2" presStyleLbl="node2" presStyleIdx="0" presStyleCnt="0"/>
      <dgm:spPr/>
      <dgm:t>
        <a:bodyPr/>
        <a:lstStyle/>
        <a:p>
          <a:endParaRPr lang="en-IN"/>
        </a:p>
      </dgm:t>
    </dgm:pt>
    <dgm:pt modelId="{4AF399CD-2CB7-4906-87C1-743CD1AA9A37}" type="pres">
      <dgm:prSet presAssocID="{708C7DBD-C900-4731-BCA8-3D9B4CF18074}" presName="hierChild4" presStyleCnt="0"/>
      <dgm:spPr/>
    </dgm:pt>
    <dgm:pt modelId="{D0303CC4-E41D-4D5E-AF7A-3A4D25EDE9BA}" type="pres">
      <dgm:prSet presAssocID="{708C7DBD-C900-4731-BCA8-3D9B4CF18074}" presName="hierChild5" presStyleCnt="0"/>
      <dgm:spPr/>
    </dgm:pt>
    <dgm:pt modelId="{65EEBE67-7C17-4F2A-AF53-F78163F47183}" type="pres">
      <dgm:prSet presAssocID="{9D91595B-8008-4C8E-8CBE-E94B1B26872C}" presName="hierChild3" presStyleCnt="0"/>
      <dgm:spPr/>
    </dgm:pt>
  </dgm:ptLst>
  <dgm:cxnLst>
    <dgm:cxn modelId="{6D96071D-9065-4D9D-B785-0A8C0B9BFB78}" type="presOf" srcId="{33D94C41-3702-4CE9-8068-4BCBA6533E5D}" destId="{9DC6028A-6A9E-426F-A65A-170EADB86BB1}" srcOrd="0" destOrd="0" presId="urn:microsoft.com/office/officeart/2008/layout/HalfCircleOrganizationChart"/>
    <dgm:cxn modelId="{3A47BC85-57BB-4D0E-927F-DDE34ADEC9C6}" type="presOf" srcId="{1055C89C-170D-468F-932C-DFF4CB751B86}" destId="{9F7AC738-B49D-4CA3-8AA1-72BF2AFC46EA}" srcOrd="0" destOrd="0" presId="urn:microsoft.com/office/officeart/2008/layout/HalfCircleOrganizationChart"/>
    <dgm:cxn modelId="{D5387BEF-98EF-49E5-8F82-A9346AF75ABC}" srcId="{9D91595B-8008-4C8E-8CBE-E94B1B26872C}" destId="{AFCBAB01-A32E-4FB7-B7DD-DC1B3C190E74}" srcOrd="0" destOrd="0" parTransId="{1055C89C-170D-468F-932C-DFF4CB751B86}" sibTransId="{17257889-E3AF-4E65-8F9A-D7CEFB39C8E7}"/>
    <dgm:cxn modelId="{1CAB4835-1358-4FB2-ABF2-DF28313C7DC3}" srcId="{9D91595B-8008-4C8E-8CBE-E94B1B26872C}" destId="{708C7DBD-C900-4731-BCA8-3D9B4CF18074}" srcOrd="2" destOrd="0" parTransId="{3F4474DB-574F-4F39-875B-EB71922D6D55}" sibTransId="{07509BCC-1563-4D7E-A510-6D5DEB74F251}"/>
    <dgm:cxn modelId="{4E078A8A-BD8B-471E-A53A-9ACABAF180DB}" type="presOf" srcId="{708C7DBD-C900-4731-BCA8-3D9B4CF18074}" destId="{9EF0E685-228D-4EF5-9E88-BC3A6B76BE63}" srcOrd="1" destOrd="0" presId="urn:microsoft.com/office/officeart/2008/layout/HalfCircleOrganizationChart"/>
    <dgm:cxn modelId="{0DFCA70B-1E0F-417C-9B15-C1E42278AE5F}" type="presOf" srcId="{AFCBAB01-A32E-4FB7-B7DD-DC1B3C190E74}" destId="{5629058A-E9AB-456B-BA6A-592DD46B4DEC}" srcOrd="0" destOrd="0" presId="urn:microsoft.com/office/officeart/2008/layout/HalfCircleOrganizationChart"/>
    <dgm:cxn modelId="{C39F760A-1E9E-4AB6-8BCF-B072851BBEFB}" type="presOf" srcId="{AFCBAB01-A32E-4FB7-B7DD-DC1B3C190E74}" destId="{D945C983-ED6A-4F13-9351-685103C9A3DD}" srcOrd="1" destOrd="0" presId="urn:microsoft.com/office/officeart/2008/layout/HalfCircleOrganizationChart"/>
    <dgm:cxn modelId="{A7A2A5F6-D852-487A-925D-0F002E7173AD}" srcId="{33D94C41-3702-4CE9-8068-4BCBA6533E5D}" destId="{9D91595B-8008-4C8E-8CBE-E94B1B26872C}" srcOrd="0" destOrd="0" parTransId="{9D614CE0-39B1-4950-B8B7-1C34A1DFEABA}" sibTransId="{7416AEF8-6BC4-4713-A2C8-26FF0E01323E}"/>
    <dgm:cxn modelId="{3E898C67-E845-4AE1-BDE7-85B6ED46C107}" type="presOf" srcId="{9D91595B-8008-4C8E-8CBE-E94B1B26872C}" destId="{553D8630-479B-4A97-B8F7-96321B5D1C53}" srcOrd="0" destOrd="0" presId="urn:microsoft.com/office/officeart/2008/layout/HalfCircleOrganizationChart"/>
    <dgm:cxn modelId="{77321221-8705-454A-9C07-75438F6B1AEA}" type="presOf" srcId="{9D91595B-8008-4C8E-8CBE-E94B1B26872C}" destId="{C6080934-71D7-41AC-9633-0609783A939E}" srcOrd="1" destOrd="0" presId="urn:microsoft.com/office/officeart/2008/layout/HalfCircleOrganizationChart"/>
    <dgm:cxn modelId="{EF8739E6-A63E-4E68-BE62-0994C52CFD22}" type="presOf" srcId="{3F4474DB-574F-4F39-875B-EB71922D6D55}" destId="{ACC4472B-F726-4B9B-8FA6-310C2DE95818}" srcOrd="0" destOrd="0" presId="urn:microsoft.com/office/officeart/2008/layout/HalfCircleOrganizationChart"/>
    <dgm:cxn modelId="{9B4533EF-47F9-4B1F-8F50-BA36208A8DA0}" type="presOf" srcId="{AAAF36AB-51D3-4E67-BAE9-81CDCC5B7E8A}" destId="{9CC10D44-3675-444A-85D9-277D2308EAC2}" srcOrd="1" destOrd="0" presId="urn:microsoft.com/office/officeart/2008/layout/HalfCircleOrganizationChart"/>
    <dgm:cxn modelId="{1A14E858-72AF-453C-9CD8-70E7F5CA888B}" type="presOf" srcId="{56004AC8-1FFC-47D8-A00E-04E2ECD42B1A}" destId="{C930AAAD-D8D3-4C41-88BF-A7BEB4FC2634}" srcOrd="0" destOrd="0" presId="urn:microsoft.com/office/officeart/2008/layout/HalfCircleOrganizationChart"/>
    <dgm:cxn modelId="{C0DCED9A-8A23-422E-895A-A23EAE509B54}" srcId="{9D91595B-8008-4C8E-8CBE-E94B1B26872C}" destId="{AAAF36AB-51D3-4E67-BAE9-81CDCC5B7E8A}" srcOrd="1" destOrd="0" parTransId="{56004AC8-1FFC-47D8-A00E-04E2ECD42B1A}" sibTransId="{CD19FFFD-8B8A-4522-B134-D045A8E7FB01}"/>
    <dgm:cxn modelId="{195A7CFE-894C-41F1-9C46-17A790226099}" type="presOf" srcId="{AAAF36AB-51D3-4E67-BAE9-81CDCC5B7E8A}" destId="{7940E79D-3B60-4443-86AE-137684F2CB03}" srcOrd="0" destOrd="0" presId="urn:microsoft.com/office/officeart/2008/layout/HalfCircleOrganizationChart"/>
    <dgm:cxn modelId="{599AFE88-2D9C-4557-AA81-A528EE2B9BFA}" type="presOf" srcId="{708C7DBD-C900-4731-BCA8-3D9B4CF18074}" destId="{B3E0D15A-BB55-453D-96E5-41EEB386A525}" srcOrd="0" destOrd="0" presId="urn:microsoft.com/office/officeart/2008/layout/HalfCircleOrganizationChart"/>
    <dgm:cxn modelId="{1BF215B5-59B8-4158-A680-65325EAD39C4}" type="presParOf" srcId="{9DC6028A-6A9E-426F-A65A-170EADB86BB1}" destId="{D7333385-747A-4D29-A366-04BF01355E08}" srcOrd="0" destOrd="0" presId="urn:microsoft.com/office/officeart/2008/layout/HalfCircleOrganizationChart"/>
    <dgm:cxn modelId="{7182605E-8D15-46DD-9280-86A14197CF41}" type="presParOf" srcId="{D7333385-747A-4D29-A366-04BF01355E08}" destId="{5A961FD8-33EF-4C9B-A1D9-22C1CAF2DFF3}" srcOrd="0" destOrd="0" presId="urn:microsoft.com/office/officeart/2008/layout/HalfCircleOrganizationChart"/>
    <dgm:cxn modelId="{25AC8C26-6305-4068-B028-7B889384AABD}" type="presParOf" srcId="{5A961FD8-33EF-4C9B-A1D9-22C1CAF2DFF3}" destId="{553D8630-479B-4A97-B8F7-96321B5D1C53}" srcOrd="0" destOrd="0" presId="urn:microsoft.com/office/officeart/2008/layout/HalfCircleOrganizationChart"/>
    <dgm:cxn modelId="{FB59E60E-99DD-4818-9C4C-E1271D2B3972}" type="presParOf" srcId="{5A961FD8-33EF-4C9B-A1D9-22C1CAF2DFF3}" destId="{E4AC6EF0-90D1-4114-B117-9B2D8C9B93BF}" srcOrd="1" destOrd="0" presId="urn:microsoft.com/office/officeart/2008/layout/HalfCircleOrganizationChart"/>
    <dgm:cxn modelId="{F8071D6D-D9F5-47A6-BC69-6A369DF5DC7B}" type="presParOf" srcId="{5A961FD8-33EF-4C9B-A1D9-22C1CAF2DFF3}" destId="{B2376167-BC56-41B9-A831-4F40EEB0DD7E}" srcOrd="2" destOrd="0" presId="urn:microsoft.com/office/officeart/2008/layout/HalfCircleOrganizationChart"/>
    <dgm:cxn modelId="{242521B2-C5CC-4862-88F4-0C74E02C5ED4}" type="presParOf" srcId="{5A961FD8-33EF-4C9B-A1D9-22C1CAF2DFF3}" destId="{C6080934-71D7-41AC-9633-0609783A939E}" srcOrd="3" destOrd="0" presId="urn:microsoft.com/office/officeart/2008/layout/HalfCircleOrganizationChart"/>
    <dgm:cxn modelId="{573925CA-E3E9-45A0-8CA7-C5C157E86F62}" type="presParOf" srcId="{D7333385-747A-4D29-A366-04BF01355E08}" destId="{A0E17437-A73E-438F-A71C-A052D42C50EF}" srcOrd="1" destOrd="0" presId="urn:microsoft.com/office/officeart/2008/layout/HalfCircleOrganizationChart"/>
    <dgm:cxn modelId="{4AC85CBC-BF26-488E-B5E8-86C102A3117E}" type="presParOf" srcId="{A0E17437-A73E-438F-A71C-A052D42C50EF}" destId="{9F7AC738-B49D-4CA3-8AA1-72BF2AFC46EA}" srcOrd="0" destOrd="0" presId="urn:microsoft.com/office/officeart/2008/layout/HalfCircleOrganizationChart"/>
    <dgm:cxn modelId="{80C5D45B-DDFC-4191-B183-2F5BB6DDD784}" type="presParOf" srcId="{A0E17437-A73E-438F-A71C-A052D42C50EF}" destId="{2C553739-D614-4E49-91B2-9F7D8B69CE86}" srcOrd="1" destOrd="0" presId="urn:microsoft.com/office/officeart/2008/layout/HalfCircleOrganizationChart"/>
    <dgm:cxn modelId="{D889FF4E-462B-4DFC-A225-6830C5F0FA22}" type="presParOf" srcId="{2C553739-D614-4E49-91B2-9F7D8B69CE86}" destId="{178838FF-A6A0-495E-A863-081B216AFEBA}" srcOrd="0" destOrd="0" presId="urn:microsoft.com/office/officeart/2008/layout/HalfCircleOrganizationChart"/>
    <dgm:cxn modelId="{4873FFA1-9EFF-49CF-8CBA-5B34BAEA5F0A}" type="presParOf" srcId="{178838FF-A6A0-495E-A863-081B216AFEBA}" destId="{5629058A-E9AB-456B-BA6A-592DD46B4DEC}" srcOrd="0" destOrd="0" presId="urn:microsoft.com/office/officeart/2008/layout/HalfCircleOrganizationChart"/>
    <dgm:cxn modelId="{752355CB-04EF-474C-8E4A-628C0AC8639B}" type="presParOf" srcId="{178838FF-A6A0-495E-A863-081B216AFEBA}" destId="{70B22842-EB95-4894-812B-CB5135227356}" srcOrd="1" destOrd="0" presId="urn:microsoft.com/office/officeart/2008/layout/HalfCircleOrganizationChart"/>
    <dgm:cxn modelId="{4FD963B3-6484-4AD3-8728-200AB3948CC4}" type="presParOf" srcId="{178838FF-A6A0-495E-A863-081B216AFEBA}" destId="{B2B58ED8-2197-47B9-8BBE-01698920502A}" srcOrd="2" destOrd="0" presId="urn:microsoft.com/office/officeart/2008/layout/HalfCircleOrganizationChart"/>
    <dgm:cxn modelId="{932C29D6-067F-445A-8871-0A847220AE56}" type="presParOf" srcId="{178838FF-A6A0-495E-A863-081B216AFEBA}" destId="{D945C983-ED6A-4F13-9351-685103C9A3DD}" srcOrd="3" destOrd="0" presId="urn:microsoft.com/office/officeart/2008/layout/HalfCircleOrganizationChart"/>
    <dgm:cxn modelId="{A5CDB0E4-4B65-4DB7-81BE-45FF4948B41C}" type="presParOf" srcId="{2C553739-D614-4E49-91B2-9F7D8B69CE86}" destId="{E4AEABD5-41F6-4A1F-9CB1-CF86A3EC3264}" srcOrd="1" destOrd="0" presId="urn:microsoft.com/office/officeart/2008/layout/HalfCircleOrganizationChart"/>
    <dgm:cxn modelId="{44644233-B073-4DF0-BC1A-803C3A6DAC55}" type="presParOf" srcId="{2C553739-D614-4E49-91B2-9F7D8B69CE86}" destId="{F7A6A395-A54F-4BB2-BD3F-83B5F6A3330E}" srcOrd="2" destOrd="0" presId="urn:microsoft.com/office/officeart/2008/layout/HalfCircleOrganizationChart"/>
    <dgm:cxn modelId="{34C20D38-40A1-494A-950F-606479FB57A7}" type="presParOf" srcId="{A0E17437-A73E-438F-A71C-A052D42C50EF}" destId="{C930AAAD-D8D3-4C41-88BF-A7BEB4FC2634}" srcOrd="2" destOrd="0" presId="urn:microsoft.com/office/officeart/2008/layout/HalfCircleOrganizationChart"/>
    <dgm:cxn modelId="{8068E23A-0402-4A55-90BF-40CD92A8CB71}" type="presParOf" srcId="{A0E17437-A73E-438F-A71C-A052D42C50EF}" destId="{FAFC7D7C-8FD6-4C22-A7C6-D7A8C3B2DAB3}" srcOrd="3" destOrd="0" presId="urn:microsoft.com/office/officeart/2008/layout/HalfCircleOrganizationChart"/>
    <dgm:cxn modelId="{6BF4FE8C-9A4B-494C-BCE6-60CAD626763D}" type="presParOf" srcId="{FAFC7D7C-8FD6-4C22-A7C6-D7A8C3B2DAB3}" destId="{0B93FE82-9EE8-4E84-98D1-82F31EC9F2AC}" srcOrd="0" destOrd="0" presId="urn:microsoft.com/office/officeart/2008/layout/HalfCircleOrganizationChart"/>
    <dgm:cxn modelId="{5889D69F-BDAC-49FC-934D-21225BF628A8}" type="presParOf" srcId="{0B93FE82-9EE8-4E84-98D1-82F31EC9F2AC}" destId="{7940E79D-3B60-4443-86AE-137684F2CB03}" srcOrd="0" destOrd="0" presId="urn:microsoft.com/office/officeart/2008/layout/HalfCircleOrganizationChart"/>
    <dgm:cxn modelId="{88008EB6-AB03-4F8F-B47F-2F77BA0E5575}" type="presParOf" srcId="{0B93FE82-9EE8-4E84-98D1-82F31EC9F2AC}" destId="{C8FECB44-FB1A-408F-A5B7-2CB3E41657A2}" srcOrd="1" destOrd="0" presId="urn:microsoft.com/office/officeart/2008/layout/HalfCircleOrganizationChart"/>
    <dgm:cxn modelId="{189C9480-FAD1-4F53-9A8E-7C3CCF607A55}" type="presParOf" srcId="{0B93FE82-9EE8-4E84-98D1-82F31EC9F2AC}" destId="{336E1C5E-8A1C-4067-AD41-53BDD74CAE16}" srcOrd="2" destOrd="0" presId="urn:microsoft.com/office/officeart/2008/layout/HalfCircleOrganizationChart"/>
    <dgm:cxn modelId="{467F3DFA-8266-432B-AA65-2367E328EA91}" type="presParOf" srcId="{0B93FE82-9EE8-4E84-98D1-82F31EC9F2AC}" destId="{9CC10D44-3675-444A-85D9-277D2308EAC2}" srcOrd="3" destOrd="0" presId="urn:microsoft.com/office/officeart/2008/layout/HalfCircleOrganizationChart"/>
    <dgm:cxn modelId="{2FB8C254-1957-42E3-AFF8-1C879ED18C5C}" type="presParOf" srcId="{FAFC7D7C-8FD6-4C22-A7C6-D7A8C3B2DAB3}" destId="{BF0BE121-A473-4452-A646-D9358BFE6461}" srcOrd="1" destOrd="0" presId="urn:microsoft.com/office/officeart/2008/layout/HalfCircleOrganizationChart"/>
    <dgm:cxn modelId="{EF531532-114B-4987-85BA-0AEF37E9716D}" type="presParOf" srcId="{FAFC7D7C-8FD6-4C22-A7C6-D7A8C3B2DAB3}" destId="{3C8D6C9A-1829-45E2-9C69-FCB233913D53}" srcOrd="2" destOrd="0" presId="urn:microsoft.com/office/officeart/2008/layout/HalfCircleOrganizationChart"/>
    <dgm:cxn modelId="{489CFA24-F42C-4409-B532-E2C44181EFA9}" type="presParOf" srcId="{A0E17437-A73E-438F-A71C-A052D42C50EF}" destId="{ACC4472B-F726-4B9B-8FA6-310C2DE95818}" srcOrd="4" destOrd="0" presId="urn:microsoft.com/office/officeart/2008/layout/HalfCircleOrganizationChart"/>
    <dgm:cxn modelId="{62FB34E7-5F6B-4A91-9B89-CA449586CC96}" type="presParOf" srcId="{A0E17437-A73E-438F-A71C-A052D42C50EF}" destId="{780190D1-6705-4706-A032-13DA95F53DFF}" srcOrd="5" destOrd="0" presId="urn:microsoft.com/office/officeart/2008/layout/HalfCircleOrganizationChart"/>
    <dgm:cxn modelId="{E42CDA61-8552-4713-AB5E-978FBC648F26}" type="presParOf" srcId="{780190D1-6705-4706-A032-13DA95F53DFF}" destId="{BF7CD60A-661E-4A22-8ED7-035009DE7CAF}" srcOrd="0" destOrd="0" presId="urn:microsoft.com/office/officeart/2008/layout/HalfCircleOrganizationChart"/>
    <dgm:cxn modelId="{47798936-94FD-42E1-8CFC-E0DFA4CA7824}" type="presParOf" srcId="{BF7CD60A-661E-4A22-8ED7-035009DE7CAF}" destId="{B3E0D15A-BB55-453D-96E5-41EEB386A525}" srcOrd="0" destOrd="0" presId="urn:microsoft.com/office/officeart/2008/layout/HalfCircleOrganizationChart"/>
    <dgm:cxn modelId="{0D16C943-B88D-476A-92DD-AA1A43A4FF08}" type="presParOf" srcId="{BF7CD60A-661E-4A22-8ED7-035009DE7CAF}" destId="{8364572F-16EB-4E36-A90F-31D6292DECB9}" srcOrd="1" destOrd="0" presId="urn:microsoft.com/office/officeart/2008/layout/HalfCircleOrganizationChart"/>
    <dgm:cxn modelId="{7EA2CF3A-7B57-4C5A-80E7-7A42EFC08DDC}" type="presParOf" srcId="{BF7CD60A-661E-4A22-8ED7-035009DE7CAF}" destId="{E2E4C279-91B0-4B53-B294-3C6B22239794}" srcOrd="2" destOrd="0" presId="urn:microsoft.com/office/officeart/2008/layout/HalfCircleOrganizationChart"/>
    <dgm:cxn modelId="{4BBA70C9-3E37-4A10-B8FD-6A4051D4D623}" type="presParOf" srcId="{BF7CD60A-661E-4A22-8ED7-035009DE7CAF}" destId="{9EF0E685-228D-4EF5-9E88-BC3A6B76BE63}" srcOrd="3" destOrd="0" presId="urn:microsoft.com/office/officeart/2008/layout/HalfCircleOrganizationChart"/>
    <dgm:cxn modelId="{9A847F69-CD15-4323-8F68-A975DD8D3E95}" type="presParOf" srcId="{780190D1-6705-4706-A032-13DA95F53DFF}" destId="{4AF399CD-2CB7-4906-87C1-743CD1AA9A37}" srcOrd="1" destOrd="0" presId="urn:microsoft.com/office/officeart/2008/layout/HalfCircleOrganizationChart"/>
    <dgm:cxn modelId="{A72EA844-5362-4660-9F89-C2FACC5CAD72}" type="presParOf" srcId="{780190D1-6705-4706-A032-13DA95F53DFF}" destId="{D0303CC4-E41D-4D5E-AF7A-3A4D25EDE9BA}" srcOrd="2" destOrd="0" presId="urn:microsoft.com/office/officeart/2008/layout/HalfCircleOrganizationChart"/>
    <dgm:cxn modelId="{1858E35A-DEA9-451A-9417-8C2E0E532D9C}" type="presParOf" srcId="{D7333385-747A-4D29-A366-04BF01355E08}" destId="{65EEBE67-7C17-4F2A-AF53-F78163F47183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D94C41-3702-4CE9-8068-4BCBA6533E5D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D91595B-8008-4C8E-8CBE-E94B1B26872C}">
      <dgm:prSet phldrT="[Text]"/>
      <dgm:spPr/>
      <dgm:t>
        <a:bodyPr/>
        <a:lstStyle/>
        <a:p>
          <a:r>
            <a:rPr lang="en-IN" b="1" dirty="0" smtClean="0"/>
            <a:t>7. </a:t>
          </a:r>
          <a:r>
            <a:rPr lang="en-IN" b="1" dirty="0" smtClean="0"/>
            <a:t>TACTICITY</a:t>
          </a:r>
          <a:endParaRPr lang="en-IN" b="1" dirty="0"/>
        </a:p>
      </dgm:t>
    </dgm:pt>
    <dgm:pt modelId="{9D614CE0-39B1-4950-B8B7-1C34A1DFEABA}" type="parTrans" cxnId="{A7A2A5F6-D852-487A-925D-0F002E7173AD}">
      <dgm:prSet/>
      <dgm:spPr/>
      <dgm:t>
        <a:bodyPr/>
        <a:lstStyle/>
        <a:p>
          <a:endParaRPr lang="en-IN"/>
        </a:p>
      </dgm:t>
    </dgm:pt>
    <dgm:pt modelId="{7416AEF8-6BC4-4713-A2C8-26FF0E01323E}" type="sibTrans" cxnId="{A7A2A5F6-D852-487A-925D-0F002E7173AD}">
      <dgm:prSet/>
      <dgm:spPr/>
      <dgm:t>
        <a:bodyPr/>
        <a:lstStyle/>
        <a:p>
          <a:endParaRPr lang="en-IN"/>
        </a:p>
      </dgm:t>
    </dgm:pt>
    <dgm:pt modelId="{AAAF36AB-51D3-4E67-BAE9-81CDCC5B7E8A}">
      <dgm:prSet phldrT="[Text]"/>
      <dgm:spPr/>
      <dgm:t>
        <a:bodyPr/>
        <a:lstStyle/>
        <a:p>
          <a:r>
            <a:rPr lang="en-IN" b="1" dirty="0" smtClean="0"/>
            <a:t>SYNDIOTACTIC</a:t>
          </a:r>
          <a:endParaRPr lang="en-IN" b="1" dirty="0"/>
        </a:p>
      </dgm:t>
    </dgm:pt>
    <dgm:pt modelId="{56004AC8-1FFC-47D8-A00E-04E2ECD42B1A}" type="parTrans" cxnId="{C0DCED9A-8A23-422E-895A-A23EAE509B54}">
      <dgm:prSet/>
      <dgm:spPr/>
      <dgm:t>
        <a:bodyPr/>
        <a:lstStyle/>
        <a:p>
          <a:endParaRPr lang="en-IN"/>
        </a:p>
      </dgm:t>
    </dgm:pt>
    <dgm:pt modelId="{CD19FFFD-8B8A-4522-B134-D045A8E7FB01}" type="sibTrans" cxnId="{C0DCED9A-8A23-422E-895A-A23EAE509B54}">
      <dgm:prSet/>
      <dgm:spPr/>
      <dgm:t>
        <a:bodyPr/>
        <a:lstStyle/>
        <a:p>
          <a:endParaRPr lang="en-IN"/>
        </a:p>
      </dgm:t>
    </dgm:pt>
    <dgm:pt modelId="{708C7DBD-C900-4731-BCA8-3D9B4CF18074}">
      <dgm:prSet phldrT="[Text]"/>
      <dgm:spPr/>
      <dgm:t>
        <a:bodyPr/>
        <a:lstStyle/>
        <a:p>
          <a:r>
            <a:rPr lang="en-IN" b="1" dirty="0" smtClean="0"/>
            <a:t>ATACTIC</a:t>
          </a:r>
          <a:endParaRPr lang="en-IN" b="1" dirty="0"/>
        </a:p>
      </dgm:t>
    </dgm:pt>
    <dgm:pt modelId="{3F4474DB-574F-4F39-875B-EB71922D6D55}" type="parTrans" cxnId="{1CAB4835-1358-4FB2-ABF2-DF28313C7DC3}">
      <dgm:prSet/>
      <dgm:spPr/>
      <dgm:t>
        <a:bodyPr/>
        <a:lstStyle/>
        <a:p>
          <a:endParaRPr lang="en-IN"/>
        </a:p>
      </dgm:t>
    </dgm:pt>
    <dgm:pt modelId="{07509BCC-1563-4D7E-A510-6D5DEB74F251}" type="sibTrans" cxnId="{1CAB4835-1358-4FB2-ABF2-DF28313C7DC3}">
      <dgm:prSet/>
      <dgm:spPr/>
      <dgm:t>
        <a:bodyPr/>
        <a:lstStyle/>
        <a:p>
          <a:endParaRPr lang="en-IN"/>
        </a:p>
      </dgm:t>
    </dgm:pt>
    <dgm:pt modelId="{AFCBAB01-A32E-4FB7-B7DD-DC1B3C190E74}">
      <dgm:prSet/>
      <dgm:spPr/>
      <dgm:t>
        <a:bodyPr/>
        <a:lstStyle/>
        <a:p>
          <a:r>
            <a:rPr lang="en-IN" b="1" dirty="0" smtClean="0"/>
            <a:t>ISOTACTIC</a:t>
          </a:r>
          <a:endParaRPr lang="en-IN" b="1" dirty="0"/>
        </a:p>
      </dgm:t>
    </dgm:pt>
    <dgm:pt modelId="{1055C89C-170D-468F-932C-DFF4CB751B86}" type="parTrans" cxnId="{D5387BEF-98EF-49E5-8F82-A9346AF75ABC}">
      <dgm:prSet/>
      <dgm:spPr/>
      <dgm:t>
        <a:bodyPr/>
        <a:lstStyle/>
        <a:p>
          <a:endParaRPr lang="en-IN"/>
        </a:p>
      </dgm:t>
    </dgm:pt>
    <dgm:pt modelId="{17257889-E3AF-4E65-8F9A-D7CEFB39C8E7}" type="sibTrans" cxnId="{D5387BEF-98EF-49E5-8F82-A9346AF75ABC}">
      <dgm:prSet/>
      <dgm:spPr/>
      <dgm:t>
        <a:bodyPr/>
        <a:lstStyle/>
        <a:p>
          <a:endParaRPr lang="en-IN"/>
        </a:p>
      </dgm:t>
    </dgm:pt>
    <dgm:pt modelId="{9DC6028A-6A9E-426F-A65A-170EADB86BB1}" type="pres">
      <dgm:prSet presAssocID="{33D94C41-3702-4CE9-8068-4BCBA6533E5D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D7333385-747A-4D29-A366-04BF01355E08}" type="pres">
      <dgm:prSet presAssocID="{9D91595B-8008-4C8E-8CBE-E94B1B26872C}" presName="hierRoot1" presStyleCnt="0">
        <dgm:presLayoutVars>
          <dgm:hierBranch val="init"/>
        </dgm:presLayoutVars>
      </dgm:prSet>
      <dgm:spPr/>
    </dgm:pt>
    <dgm:pt modelId="{5A961FD8-33EF-4C9B-A1D9-22C1CAF2DFF3}" type="pres">
      <dgm:prSet presAssocID="{9D91595B-8008-4C8E-8CBE-E94B1B26872C}" presName="rootComposite1" presStyleCnt="0"/>
      <dgm:spPr/>
    </dgm:pt>
    <dgm:pt modelId="{553D8630-479B-4A97-B8F7-96321B5D1C53}" type="pres">
      <dgm:prSet presAssocID="{9D91595B-8008-4C8E-8CBE-E94B1B26872C}" presName="rootText1" presStyleLbl="alignAcc1" presStyleIdx="0" presStyleCnt="0" custScaleX="282038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E4AC6EF0-90D1-4114-B117-9B2D8C9B93BF}" type="pres">
      <dgm:prSet presAssocID="{9D91595B-8008-4C8E-8CBE-E94B1B26872C}" presName="topArc1" presStyleLbl="parChTrans1D1" presStyleIdx="0" presStyleCnt="8"/>
      <dgm:spPr/>
    </dgm:pt>
    <dgm:pt modelId="{B2376167-BC56-41B9-A831-4F40EEB0DD7E}" type="pres">
      <dgm:prSet presAssocID="{9D91595B-8008-4C8E-8CBE-E94B1B26872C}" presName="bottomArc1" presStyleLbl="parChTrans1D1" presStyleIdx="1" presStyleCnt="8"/>
      <dgm:spPr/>
    </dgm:pt>
    <dgm:pt modelId="{C6080934-71D7-41AC-9633-0609783A939E}" type="pres">
      <dgm:prSet presAssocID="{9D91595B-8008-4C8E-8CBE-E94B1B26872C}" presName="topConnNode1" presStyleLbl="node1" presStyleIdx="0" presStyleCnt="0"/>
      <dgm:spPr/>
      <dgm:t>
        <a:bodyPr/>
        <a:lstStyle/>
        <a:p>
          <a:endParaRPr lang="en-IN"/>
        </a:p>
      </dgm:t>
    </dgm:pt>
    <dgm:pt modelId="{A0E17437-A73E-438F-A71C-A052D42C50EF}" type="pres">
      <dgm:prSet presAssocID="{9D91595B-8008-4C8E-8CBE-E94B1B26872C}" presName="hierChild2" presStyleCnt="0"/>
      <dgm:spPr/>
    </dgm:pt>
    <dgm:pt modelId="{9F7AC738-B49D-4CA3-8AA1-72BF2AFC46EA}" type="pres">
      <dgm:prSet presAssocID="{1055C89C-170D-468F-932C-DFF4CB751B86}" presName="Name28" presStyleLbl="parChTrans1D2" presStyleIdx="0" presStyleCnt="3"/>
      <dgm:spPr/>
      <dgm:t>
        <a:bodyPr/>
        <a:lstStyle/>
        <a:p>
          <a:endParaRPr lang="en-IN"/>
        </a:p>
      </dgm:t>
    </dgm:pt>
    <dgm:pt modelId="{2C553739-D614-4E49-91B2-9F7D8B69CE86}" type="pres">
      <dgm:prSet presAssocID="{AFCBAB01-A32E-4FB7-B7DD-DC1B3C190E74}" presName="hierRoot2" presStyleCnt="0">
        <dgm:presLayoutVars>
          <dgm:hierBranch val="init"/>
        </dgm:presLayoutVars>
      </dgm:prSet>
      <dgm:spPr/>
    </dgm:pt>
    <dgm:pt modelId="{178838FF-A6A0-495E-A863-081B216AFEBA}" type="pres">
      <dgm:prSet presAssocID="{AFCBAB01-A32E-4FB7-B7DD-DC1B3C190E74}" presName="rootComposite2" presStyleCnt="0"/>
      <dgm:spPr/>
    </dgm:pt>
    <dgm:pt modelId="{5629058A-E9AB-456B-BA6A-592DD46B4DEC}" type="pres">
      <dgm:prSet presAssocID="{AFCBAB01-A32E-4FB7-B7DD-DC1B3C190E7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70B22842-EB95-4894-812B-CB5135227356}" type="pres">
      <dgm:prSet presAssocID="{AFCBAB01-A32E-4FB7-B7DD-DC1B3C190E74}" presName="topArc2" presStyleLbl="parChTrans1D1" presStyleIdx="2" presStyleCnt="8"/>
      <dgm:spPr/>
    </dgm:pt>
    <dgm:pt modelId="{B2B58ED8-2197-47B9-8BBE-01698920502A}" type="pres">
      <dgm:prSet presAssocID="{AFCBAB01-A32E-4FB7-B7DD-DC1B3C190E74}" presName="bottomArc2" presStyleLbl="parChTrans1D1" presStyleIdx="3" presStyleCnt="8"/>
      <dgm:spPr/>
    </dgm:pt>
    <dgm:pt modelId="{D945C983-ED6A-4F13-9351-685103C9A3DD}" type="pres">
      <dgm:prSet presAssocID="{AFCBAB01-A32E-4FB7-B7DD-DC1B3C190E74}" presName="topConnNode2" presStyleLbl="node2" presStyleIdx="0" presStyleCnt="0"/>
      <dgm:spPr/>
      <dgm:t>
        <a:bodyPr/>
        <a:lstStyle/>
        <a:p>
          <a:endParaRPr lang="en-IN"/>
        </a:p>
      </dgm:t>
    </dgm:pt>
    <dgm:pt modelId="{E4AEABD5-41F6-4A1F-9CB1-CF86A3EC3264}" type="pres">
      <dgm:prSet presAssocID="{AFCBAB01-A32E-4FB7-B7DD-DC1B3C190E74}" presName="hierChild4" presStyleCnt="0"/>
      <dgm:spPr/>
    </dgm:pt>
    <dgm:pt modelId="{F7A6A395-A54F-4BB2-BD3F-83B5F6A3330E}" type="pres">
      <dgm:prSet presAssocID="{AFCBAB01-A32E-4FB7-B7DD-DC1B3C190E74}" presName="hierChild5" presStyleCnt="0"/>
      <dgm:spPr/>
    </dgm:pt>
    <dgm:pt modelId="{C930AAAD-D8D3-4C41-88BF-A7BEB4FC2634}" type="pres">
      <dgm:prSet presAssocID="{56004AC8-1FFC-47D8-A00E-04E2ECD42B1A}" presName="Name28" presStyleLbl="parChTrans1D2" presStyleIdx="1" presStyleCnt="3"/>
      <dgm:spPr/>
      <dgm:t>
        <a:bodyPr/>
        <a:lstStyle/>
        <a:p>
          <a:endParaRPr lang="en-IN"/>
        </a:p>
      </dgm:t>
    </dgm:pt>
    <dgm:pt modelId="{FAFC7D7C-8FD6-4C22-A7C6-D7A8C3B2DAB3}" type="pres">
      <dgm:prSet presAssocID="{AAAF36AB-51D3-4E67-BAE9-81CDCC5B7E8A}" presName="hierRoot2" presStyleCnt="0">
        <dgm:presLayoutVars>
          <dgm:hierBranch val="init"/>
        </dgm:presLayoutVars>
      </dgm:prSet>
      <dgm:spPr/>
    </dgm:pt>
    <dgm:pt modelId="{0B93FE82-9EE8-4E84-98D1-82F31EC9F2AC}" type="pres">
      <dgm:prSet presAssocID="{AAAF36AB-51D3-4E67-BAE9-81CDCC5B7E8A}" presName="rootComposite2" presStyleCnt="0"/>
      <dgm:spPr/>
    </dgm:pt>
    <dgm:pt modelId="{7940E79D-3B60-4443-86AE-137684F2CB03}" type="pres">
      <dgm:prSet presAssocID="{AAAF36AB-51D3-4E67-BAE9-81CDCC5B7E8A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C8FECB44-FB1A-408F-A5B7-2CB3E41657A2}" type="pres">
      <dgm:prSet presAssocID="{AAAF36AB-51D3-4E67-BAE9-81CDCC5B7E8A}" presName="topArc2" presStyleLbl="parChTrans1D1" presStyleIdx="4" presStyleCnt="8"/>
      <dgm:spPr/>
    </dgm:pt>
    <dgm:pt modelId="{336E1C5E-8A1C-4067-AD41-53BDD74CAE16}" type="pres">
      <dgm:prSet presAssocID="{AAAF36AB-51D3-4E67-BAE9-81CDCC5B7E8A}" presName="bottomArc2" presStyleLbl="parChTrans1D1" presStyleIdx="5" presStyleCnt="8"/>
      <dgm:spPr/>
    </dgm:pt>
    <dgm:pt modelId="{9CC10D44-3675-444A-85D9-277D2308EAC2}" type="pres">
      <dgm:prSet presAssocID="{AAAF36AB-51D3-4E67-BAE9-81CDCC5B7E8A}" presName="topConnNode2" presStyleLbl="node2" presStyleIdx="0" presStyleCnt="0"/>
      <dgm:spPr/>
      <dgm:t>
        <a:bodyPr/>
        <a:lstStyle/>
        <a:p>
          <a:endParaRPr lang="en-IN"/>
        </a:p>
      </dgm:t>
    </dgm:pt>
    <dgm:pt modelId="{BF0BE121-A473-4452-A646-D9358BFE6461}" type="pres">
      <dgm:prSet presAssocID="{AAAF36AB-51D3-4E67-BAE9-81CDCC5B7E8A}" presName="hierChild4" presStyleCnt="0"/>
      <dgm:spPr/>
    </dgm:pt>
    <dgm:pt modelId="{3C8D6C9A-1829-45E2-9C69-FCB233913D53}" type="pres">
      <dgm:prSet presAssocID="{AAAF36AB-51D3-4E67-BAE9-81CDCC5B7E8A}" presName="hierChild5" presStyleCnt="0"/>
      <dgm:spPr/>
    </dgm:pt>
    <dgm:pt modelId="{ACC4472B-F726-4B9B-8FA6-310C2DE95818}" type="pres">
      <dgm:prSet presAssocID="{3F4474DB-574F-4F39-875B-EB71922D6D55}" presName="Name28" presStyleLbl="parChTrans1D2" presStyleIdx="2" presStyleCnt="3"/>
      <dgm:spPr/>
      <dgm:t>
        <a:bodyPr/>
        <a:lstStyle/>
        <a:p>
          <a:endParaRPr lang="en-IN"/>
        </a:p>
      </dgm:t>
    </dgm:pt>
    <dgm:pt modelId="{780190D1-6705-4706-A032-13DA95F53DFF}" type="pres">
      <dgm:prSet presAssocID="{708C7DBD-C900-4731-BCA8-3D9B4CF18074}" presName="hierRoot2" presStyleCnt="0">
        <dgm:presLayoutVars>
          <dgm:hierBranch val="init"/>
        </dgm:presLayoutVars>
      </dgm:prSet>
      <dgm:spPr/>
    </dgm:pt>
    <dgm:pt modelId="{BF7CD60A-661E-4A22-8ED7-035009DE7CAF}" type="pres">
      <dgm:prSet presAssocID="{708C7DBD-C900-4731-BCA8-3D9B4CF18074}" presName="rootComposite2" presStyleCnt="0"/>
      <dgm:spPr/>
    </dgm:pt>
    <dgm:pt modelId="{B3E0D15A-BB55-453D-96E5-41EEB386A525}" type="pres">
      <dgm:prSet presAssocID="{708C7DBD-C900-4731-BCA8-3D9B4CF1807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8364572F-16EB-4E36-A90F-31D6292DECB9}" type="pres">
      <dgm:prSet presAssocID="{708C7DBD-C900-4731-BCA8-3D9B4CF18074}" presName="topArc2" presStyleLbl="parChTrans1D1" presStyleIdx="6" presStyleCnt="8"/>
      <dgm:spPr/>
    </dgm:pt>
    <dgm:pt modelId="{E2E4C279-91B0-4B53-B294-3C6B22239794}" type="pres">
      <dgm:prSet presAssocID="{708C7DBD-C900-4731-BCA8-3D9B4CF18074}" presName="bottomArc2" presStyleLbl="parChTrans1D1" presStyleIdx="7" presStyleCnt="8"/>
      <dgm:spPr/>
    </dgm:pt>
    <dgm:pt modelId="{9EF0E685-228D-4EF5-9E88-BC3A6B76BE63}" type="pres">
      <dgm:prSet presAssocID="{708C7DBD-C900-4731-BCA8-3D9B4CF18074}" presName="topConnNode2" presStyleLbl="node2" presStyleIdx="0" presStyleCnt="0"/>
      <dgm:spPr/>
      <dgm:t>
        <a:bodyPr/>
        <a:lstStyle/>
        <a:p>
          <a:endParaRPr lang="en-IN"/>
        </a:p>
      </dgm:t>
    </dgm:pt>
    <dgm:pt modelId="{4AF399CD-2CB7-4906-87C1-743CD1AA9A37}" type="pres">
      <dgm:prSet presAssocID="{708C7DBD-C900-4731-BCA8-3D9B4CF18074}" presName="hierChild4" presStyleCnt="0"/>
      <dgm:spPr/>
    </dgm:pt>
    <dgm:pt modelId="{D0303CC4-E41D-4D5E-AF7A-3A4D25EDE9BA}" type="pres">
      <dgm:prSet presAssocID="{708C7DBD-C900-4731-BCA8-3D9B4CF18074}" presName="hierChild5" presStyleCnt="0"/>
      <dgm:spPr/>
    </dgm:pt>
    <dgm:pt modelId="{65EEBE67-7C17-4F2A-AF53-F78163F47183}" type="pres">
      <dgm:prSet presAssocID="{9D91595B-8008-4C8E-8CBE-E94B1B26872C}" presName="hierChild3" presStyleCnt="0"/>
      <dgm:spPr/>
    </dgm:pt>
  </dgm:ptLst>
  <dgm:cxnLst>
    <dgm:cxn modelId="{B4FAAEDE-5423-4398-B53B-D310FCAB2CAA}" type="presOf" srcId="{56004AC8-1FFC-47D8-A00E-04E2ECD42B1A}" destId="{C930AAAD-D8D3-4C41-88BF-A7BEB4FC2634}" srcOrd="0" destOrd="0" presId="urn:microsoft.com/office/officeart/2008/layout/HalfCircleOrganizationChart"/>
    <dgm:cxn modelId="{D5387BEF-98EF-49E5-8F82-A9346AF75ABC}" srcId="{9D91595B-8008-4C8E-8CBE-E94B1B26872C}" destId="{AFCBAB01-A32E-4FB7-B7DD-DC1B3C190E74}" srcOrd="0" destOrd="0" parTransId="{1055C89C-170D-468F-932C-DFF4CB751B86}" sibTransId="{17257889-E3AF-4E65-8F9A-D7CEFB39C8E7}"/>
    <dgm:cxn modelId="{247A08CC-DAAF-4FF9-ACC3-83F6A2C19A96}" type="presOf" srcId="{AFCBAB01-A32E-4FB7-B7DD-DC1B3C190E74}" destId="{D945C983-ED6A-4F13-9351-685103C9A3DD}" srcOrd="1" destOrd="0" presId="urn:microsoft.com/office/officeart/2008/layout/HalfCircleOrganizationChart"/>
    <dgm:cxn modelId="{B9156BB1-9A5F-446A-9F99-ADCB53426960}" type="presOf" srcId="{708C7DBD-C900-4731-BCA8-3D9B4CF18074}" destId="{9EF0E685-228D-4EF5-9E88-BC3A6B76BE63}" srcOrd="1" destOrd="0" presId="urn:microsoft.com/office/officeart/2008/layout/HalfCircleOrganizationChart"/>
    <dgm:cxn modelId="{D3E14DD0-74F2-470E-B538-B82C487C6316}" type="presOf" srcId="{AFCBAB01-A32E-4FB7-B7DD-DC1B3C190E74}" destId="{5629058A-E9AB-456B-BA6A-592DD46B4DEC}" srcOrd="0" destOrd="0" presId="urn:microsoft.com/office/officeart/2008/layout/HalfCircleOrganizationChart"/>
    <dgm:cxn modelId="{1CAB4835-1358-4FB2-ABF2-DF28313C7DC3}" srcId="{9D91595B-8008-4C8E-8CBE-E94B1B26872C}" destId="{708C7DBD-C900-4731-BCA8-3D9B4CF18074}" srcOrd="2" destOrd="0" parTransId="{3F4474DB-574F-4F39-875B-EB71922D6D55}" sibTransId="{07509BCC-1563-4D7E-A510-6D5DEB74F251}"/>
    <dgm:cxn modelId="{5A7664AE-CFEF-4CA1-9A21-499A2468A0A4}" type="presOf" srcId="{9D91595B-8008-4C8E-8CBE-E94B1B26872C}" destId="{C6080934-71D7-41AC-9633-0609783A939E}" srcOrd="1" destOrd="0" presId="urn:microsoft.com/office/officeart/2008/layout/HalfCircleOrganizationChart"/>
    <dgm:cxn modelId="{4093934E-9CA2-44F4-B5DF-34DDC09F9945}" type="presOf" srcId="{AAAF36AB-51D3-4E67-BAE9-81CDCC5B7E8A}" destId="{7940E79D-3B60-4443-86AE-137684F2CB03}" srcOrd="0" destOrd="0" presId="urn:microsoft.com/office/officeart/2008/layout/HalfCircleOrganizationChart"/>
    <dgm:cxn modelId="{A7A2A5F6-D852-487A-925D-0F002E7173AD}" srcId="{33D94C41-3702-4CE9-8068-4BCBA6533E5D}" destId="{9D91595B-8008-4C8E-8CBE-E94B1B26872C}" srcOrd="0" destOrd="0" parTransId="{9D614CE0-39B1-4950-B8B7-1C34A1DFEABA}" sibTransId="{7416AEF8-6BC4-4713-A2C8-26FF0E01323E}"/>
    <dgm:cxn modelId="{DBCC4BC4-4783-4497-96C1-DD70426573B8}" type="presOf" srcId="{33D94C41-3702-4CE9-8068-4BCBA6533E5D}" destId="{9DC6028A-6A9E-426F-A65A-170EADB86BB1}" srcOrd="0" destOrd="0" presId="urn:microsoft.com/office/officeart/2008/layout/HalfCircleOrganizationChart"/>
    <dgm:cxn modelId="{D47D0510-5D4F-4057-AE93-C3FA0838CB3F}" type="presOf" srcId="{708C7DBD-C900-4731-BCA8-3D9B4CF18074}" destId="{B3E0D15A-BB55-453D-96E5-41EEB386A525}" srcOrd="0" destOrd="0" presId="urn:microsoft.com/office/officeart/2008/layout/HalfCircleOrganizationChart"/>
    <dgm:cxn modelId="{816BDBE5-3479-4560-9621-E44E4D61E1B7}" type="presOf" srcId="{9D91595B-8008-4C8E-8CBE-E94B1B26872C}" destId="{553D8630-479B-4A97-B8F7-96321B5D1C53}" srcOrd="0" destOrd="0" presId="urn:microsoft.com/office/officeart/2008/layout/HalfCircleOrganizationChart"/>
    <dgm:cxn modelId="{0AFC575E-C950-45F7-A0C2-90DB58D3BE0A}" type="presOf" srcId="{1055C89C-170D-468F-932C-DFF4CB751B86}" destId="{9F7AC738-B49D-4CA3-8AA1-72BF2AFC46EA}" srcOrd="0" destOrd="0" presId="urn:microsoft.com/office/officeart/2008/layout/HalfCircleOrganizationChart"/>
    <dgm:cxn modelId="{C0DCED9A-8A23-422E-895A-A23EAE509B54}" srcId="{9D91595B-8008-4C8E-8CBE-E94B1B26872C}" destId="{AAAF36AB-51D3-4E67-BAE9-81CDCC5B7E8A}" srcOrd="1" destOrd="0" parTransId="{56004AC8-1FFC-47D8-A00E-04E2ECD42B1A}" sibTransId="{CD19FFFD-8B8A-4522-B134-D045A8E7FB01}"/>
    <dgm:cxn modelId="{8F14AAA3-C92E-46B6-9852-43913300132B}" type="presOf" srcId="{3F4474DB-574F-4F39-875B-EB71922D6D55}" destId="{ACC4472B-F726-4B9B-8FA6-310C2DE95818}" srcOrd="0" destOrd="0" presId="urn:microsoft.com/office/officeart/2008/layout/HalfCircleOrganizationChart"/>
    <dgm:cxn modelId="{4BBE2FE5-8143-4F88-B0D8-7D4EAB55D920}" type="presOf" srcId="{AAAF36AB-51D3-4E67-BAE9-81CDCC5B7E8A}" destId="{9CC10D44-3675-444A-85D9-277D2308EAC2}" srcOrd="1" destOrd="0" presId="urn:microsoft.com/office/officeart/2008/layout/HalfCircleOrganizationChart"/>
    <dgm:cxn modelId="{93749925-B719-442C-99CE-F010E23A5A3B}" type="presParOf" srcId="{9DC6028A-6A9E-426F-A65A-170EADB86BB1}" destId="{D7333385-747A-4D29-A366-04BF01355E08}" srcOrd="0" destOrd="0" presId="urn:microsoft.com/office/officeart/2008/layout/HalfCircleOrganizationChart"/>
    <dgm:cxn modelId="{EFF882A0-25BE-4845-B000-0D8DFF339E56}" type="presParOf" srcId="{D7333385-747A-4D29-A366-04BF01355E08}" destId="{5A961FD8-33EF-4C9B-A1D9-22C1CAF2DFF3}" srcOrd="0" destOrd="0" presId="urn:microsoft.com/office/officeart/2008/layout/HalfCircleOrganizationChart"/>
    <dgm:cxn modelId="{7A0433B2-EE18-478B-ABAC-1DB8025688D5}" type="presParOf" srcId="{5A961FD8-33EF-4C9B-A1D9-22C1CAF2DFF3}" destId="{553D8630-479B-4A97-B8F7-96321B5D1C53}" srcOrd="0" destOrd="0" presId="urn:microsoft.com/office/officeart/2008/layout/HalfCircleOrganizationChart"/>
    <dgm:cxn modelId="{A4CE33D9-7CAB-4823-B255-85A5A1637A93}" type="presParOf" srcId="{5A961FD8-33EF-4C9B-A1D9-22C1CAF2DFF3}" destId="{E4AC6EF0-90D1-4114-B117-9B2D8C9B93BF}" srcOrd="1" destOrd="0" presId="urn:microsoft.com/office/officeart/2008/layout/HalfCircleOrganizationChart"/>
    <dgm:cxn modelId="{44196510-FF7B-4CAA-9EE3-478D5BDA0558}" type="presParOf" srcId="{5A961FD8-33EF-4C9B-A1D9-22C1CAF2DFF3}" destId="{B2376167-BC56-41B9-A831-4F40EEB0DD7E}" srcOrd="2" destOrd="0" presId="urn:microsoft.com/office/officeart/2008/layout/HalfCircleOrganizationChart"/>
    <dgm:cxn modelId="{9D016DC1-BA8B-41E6-9FEB-749FC30B97C8}" type="presParOf" srcId="{5A961FD8-33EF-4C9B-A1D9-22C1CAF2DFF3}" destId="{C6080934-71D7-41AC-9633-0609783A939E}" srcOrd="3" destOrd="0" presId="urn:microsoft.com/office/officeart/2008/layout/HalfCircleOrganizationChart"/>
    <dgm:cxn modelId="{36AA05E7-08DA-4759-AB97-19E4B51CAF1A}" type="presParOf" srcId="{D7333385-747A-4D29-A366-04BF01355E08}" destId="{A0E17437-A73E-438F-A71C-A052D42C50EF}" srcOrd="1" destOrd="0" presId="urn:microsoft.com/office/officeart/2008/layout/HalfCircleOrganizationChart"/>
    <dgm:cxn modelId="{C3194621-2DE0-43F7-9694-EF44887E2FC5}" type="presParOf" srcId="{A0E17437-A73E-438F-A71C-A052D42C50EF}" destId="{9F7AC738-B49D-4CA3-8AA1-72BF2AFC46EA}" srcOrd="0" destOrd="0" presId="urn:microsoft.com/office/officeart/2008/layout/HalfCircleOrganizationChart"/>
    <dgm:cxn modelId="{AA421A41-16B3-498A-B3B5-5F481B9EF858}" type="presParOf" srcId="{A0E17437-A73E-438F-A71C-A052D42C50EF}" destId="{2C553739-D614-4E49-91B2-9F7D8B69CE86}" srcOrd="1" destOrd="0" presId="urn:microsoft.com/office/officeart/2008/layout/HalfCircleOrganizationChart"/>
    <dgm:cxn modelId="{FACB23BE-9000-4F87-8188-0BFFAB65B935}" type="presParOf" srcId="{2C553739-D614-4E49-91B2-9F7D8B69CE86}" destId="{178838FF-A6A0-495E-A863-081B216AFEBA}" srcOrd="0" destOrd="0" presId="urn:microsoft.com/office/officeart/2008/layout/HalfCircleOrganizationChart"/>
    <dgm:cxn modelId="{92CD20CD-3419-4498-9985-F757A3696373}" type="presParOf" srcId="{178838FF-A6A0-495E-A863-081B216AFEBA}" destId="{5629058A-E9AB-456B-BA6A-592DD46B4DEC}" srcOrd="0" destOrd="0" presId="urn:microsoft.com/office/officeart/2008/layout/HalfCircleOrganizationChart"/>
    <dgm:cxn modelId="{92306232-B80B-4FE1-9AB0-6C4214253141}" type="presParOf" srcId="{178838FF-A6A0-495E-A863-081B216AFEBA}" destId="{70B22842-EB95-4894-812B-CB5135227356}" srcOrd="1" destOrd="0" presId="urn:microsoft.com/office/officeart/2008/layout/HalfCircleOrganizationChart"/>
    <dgm:cxn modelId="{B7D013D7-BD04-4E53-83E8-5669905EADA9}" type="presParOf" srcId="{178838FF-A6A0-495E-A863-081B216AFEBA}" destId="{B2B58ED8-2197-47B9-8BBE-01698920502A}" srcOrd="2" destOrd="0" presId="urn:microsoft.com/office/officeart/2008/layout/HalfCircleOrganizationChart"/>
    <dgm:cxn modelId="{FFD18517-D9AA-4239-9CCC-27266561D65F}" type="presParOf" srcId="{178838FF-A6A0-495E-A863-081B216AFEBA}" destId="{D945C983-ED6A-4F13-9351-685103C9A3DD}" srcOrd="3" destOrd="0" presId="urn:microsoft.com/office/officeart/2008/layout/HalfCircleOrganizationChart"/>
    <dgm:cxn modelId="{77A9F443-9180-481A-8160-70CAA2439249}" type="presParOf" srcId="{2C553739-D614-4E49-91B2-9F7D8B69CE86}" destId="{E4AEABD5-41F6-4A1F-9CB1-CF86A3EC3264}" srcOrd="1" destOrd="0" presId="urn:microsoft.com/office/officeart/2008/layout/HalfCircleOrganizationChart"/>
    <dgm:cxn modelId="{844E9A25-E591-4868-BD76-07E31A03647C}" type="presParOf" srcId="{2C553739-D614-4E49-91B2-9F7D8B69CE86}" destId="{F7A6A395-A54F-4BB2-BD3F-83B5F6A3330E}" srcOrd="2" destOrd="0" presId="urn:microsoft.com/office/officeart/2008/layout/HalfCircleOrganizationChart"/>
    <dgm:cxn modelId="{82D04F8A-298E-4838-99CE-FFC8C19C0CB5}" type="presParOf" srcId="{A0E17437-A73E-438F-A71C-A052D42C50EF}" destId="{C930AAAD-D8D3-4C41-88BF-A7BEB4FC2634}" srcOrd="2" destOrd="0" presId="urn:microsoft.com/office/officeart/2008/layout/HalfCircleOrganizationChart"/>
    <dgm:cxn modelId="{DA473874-296E-45C9-9CF4-E8E2AB9C2C2A}" type="presParOf" srcId="{A0E17437-A73E-438F-A71C-A052D42C50EF}" destId="{FAFC7D7C-8FD6-4C22-A7C6-D7A8C3B2DAB3}" srcOrd="3" destOrd="0" presId="urn:microsoft.com/office/officeart/2008/layout/HalfCircleOrganizationChart"/>
    <dgm:cxn modelId="{7085ACE2-E584-48C3-B633-B8685BE6E366}" type="presParOf" srcId="{FAFC7D7C-8FD6-4C22-A7C6-D7A8C3B2DAB3}" destId="{0B93FE82-9EE8-4E84-98D1-82F31EC9F2AC}" srcOrd="0" destOrd="0" presId="urn:microsoft.com/office/officeart/2008/layout/HalfCircleOrganizationChart"/>
    <dgm:cxn modelId="{770DA347-90C9-4F48-9FF0-6888CA02E381}" type="presParOf" srcId="{0B93FE82-9EE8-4E84-98D1-82F31EC9F2AC}" destId="{7940E79D-3B60-4443-86AE-137684F2CB03}" srcOrd="0" destOrd="0" presId="urn:microsoft.com/office/officeart/2008/layout/HalfCircleOrganizationChart"/>
    <dgm:cxn modelId="{E15B9A35-C681-4AB1-B7A6-150370364310}" type="presParOf" srcId="{0B93FE82-9EE8-4E84-98D1-82F31EC9F2AC}" destId="{C8FECB44-FB1A-408F-A5B7-2CB3E41657A2}" srcOrd="1" destOrd="0" presId="urn:microsoft.com/office/officeart/2008/layout/HalfCircleOrganizationChart"/>
    <dgm:cxn modelId="{51683CEA-F138-4F7F-AAB9-B62FFFE16460}" type="presParOf" srcId="{0B93FE82-9EE8-4E84-98D1-82F31EC9F2AC}" destId="{336E1C5E-8A1C-4067-AD41-53BDD74CAE16}" srcOrd="2" destOrd="0" presId="urn:microsoft.com/office/officeart/2008/layout/HalfCircleOrganizationChart"/>
    <dgm:cxn modelId="{C3ECC09D-835A-4443-81E9-8C4CF7168449}" type="presParOf" srcId="{0B93FE82-9EE8-4E84-98D1-82F31EC9F2AC}" destId="{9CC10D44-3675-444A-85D9-277D2308EAC2}" srcOrd="3" destOrd="0" presId="urn:microsoft.com/office/officeart/2008/layout/HalfCircleOrganizationChart"/>
    <dgm:cxn modelId="{1363FA46-7512-4C1C-99B1-335806728D25}" type="presParOf" srcId="{FAFC7D7C-8FD6-4C22-A7C6-D7A8C3B2DAB3}" destId="{BF0BE121-A473-4452-A646-D9358BFE6461}" srcOrd="1" destOrd="0" presId="urn:microsoft.com/office/officeart/2008/layout/HalfCircleOrganizationChart"/>
    <dgm:cxn modelId="{8958085F-0A96-4E52-977C-D1D4E783C796}" type="presParOf" srcId="{FAFC7D7C-8FD6-4C22-A7C6-D7A8C3B2DAB3}" destId="{3C8D6C9A-1829-45E2-9C69-FCB233913D53}" srcOrd="2" destOrd="0" presId="urn:microsoft.com/office/officeart/2008/layout/HalfCircleOrganizationChart"/>
    <dgm:cxn modelId="{DD85C4B2-33A9-4FE7-8649-7BEA8C23FE82}" type="presParOf" srcId="{A0E17437-A73E-438F-A71C-A052D42C50EF}" destId="{ACC4472B-F726-4B9B-8FA6-310C2DE95818}" srcOrd="4" destOrd="0" presId="urn:microsoft.com/office/officeart/2008/layout/HalfCircleOrganizationChart"/>
    <dgm:cxn modelId="{B81F99D1-B4A9-40B5-A0DE-A960E591EB9C}" type="presParOf" srcId="{A0E17437-A73E-438F-A71C-A052D42C50EF}" destId="{780190D1-6705-4706-A032-13DA95F53DFF}" srcOrd="5" destOrd="0" presId="urn:microsoft.com/office/officeart/2008/layout/HalfCircleOrganizationChart"/>
    <dgm:cxn modelId="{AC944479-DF76-4782-A9DE-C5B3132BA0B8}" type="presParOf" srcId="{780190D1-6705-4706-A032-13DA95F53DFF}" destId="{BF7CD60A-661E-4A22-8ED7-035009DE7CAF}" srcOrd="0" destOrd="0" presId="urn:microsoft.com/office/officeart/2008/layout/HalfCircleOrganizationChart"/>
    <dgm:cxn modelId="{895DCD84-7291-4783-825F-471A8287E121}" type="presParOf" srcId="{BF7CD60A-661E-4A22-8ED7-035009DE7CAF}" destId="{B3E0D15A-BB55-453D-96E5-41EEB386A525}" srcOrd="0" destOrd="0" presId="urn:microsoft.com/office/officeart/2008/layout/HalfCircleOrganizationChart"/>
    <dgm:cxn modelId="{067AE5BF-5073-49C0-89DE-C8B648C10C0C}" type="presParOf" srcId="{BF7CD60A-661E-4A22-8ED7-035009DE7CAF}" destId="{8364572F-16EB-4E36-A90F-31D6292DECB9}" srcOrd="1" destOrd="0" presId="urn:microsoft.com/office/officeart/2008/layout/HalfCircleOrganizationChart"/>
    <dgm:cxn modelId="{6DBD8DC0-FD41-4B34-B02A-C321906550EC}" type="presParOf" srcId="{BF7CD60A-661E-4A22-8ED7-035009DE7CAF}" destId="{E2E4C279-91B0-4B53-B294-3C6B22239794}" srcOrd="2" destOrd="0" presId="urn:microsoft.com/office/officeart/2008/layout/HalfCircleOrganizationChart"/>
    <dgm:cxn modelId="{50E603B8-D3E1-42F6-A295-008500F5BE68}" type="presParOf" srcId="{BF7CD60A-661E-4A22-8ED7-035009DE7CAF}" destId="{9EF0E685-228D-4EF5-9E88-BC3A6B76BE63}" srcOrd="3" destOrd="0" presId="urn:microsoft.com/office/officeart/2008/layout/HalfCircleOrganizationChart"/>
    <dgm:cxn modelId="{E13BCD79-BC91-49AB-8AE1-A76D55F36DE3}" type="presParOf" srcId="{780190D1-6705-4706-A032-13DA95F53DFF}" destId="{4AF399CD-2CB7-4906-87C1-743CD1AA9A37}" srcOrd="1" destOrd="0" presId="urn:microsoft.com/office/officeart/2008/layout/HalfCircleOrganizationChart"/>
    <dgm:cxn modelId="{178237D7-0E4E-4359-B8AD-EABE6935B59E}" type="presParOf" srcId="{780190D1-6705-4706-A032-13DA95F53DFF}" destId="{D0303CC4-E41D-4D5E-AF7A-3A4D25EDE9BA}" srcOrd="2" destOrd="0" presId="urn:microsoft.com/office/officeart/2008/layout/HalfCircleOrganizationChart"/>
    <dgm:cxn modelId="{3634718C-24CA-4406-8FE5-BA33A8F7301A}" type="presParOf" srcId="{D7333385-747A-4D29-A366-04BF01355E08}" destId="{65EEBE67-7C17-4F2A-AF53-F78163F47183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A1D3B4-C936-422A-BA2E-04DBF91CB85E}" type="doc">
      <dgm:prSet loTypeId="urn:microsoft.com/office/officeart/2005/8/layout/hierarchy6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F01EE753-B9AE-457D-B7DD-6CDBC39D666B}">
      <dgm:prSet phldrT="[Text]" custT="1"/>
      <dgm:spPr/>
      <dgm:t>
        <a:bodyPr/>
        <a:lstStyle/>
        <a:p>
          <a:r>
            <a:rPr lang="en-IN" sz="2400" b="1" dirty="0" smtClean="0"/>
            <a:t>8. </a:t>
          </a:r>
          <a:r>
            <a:rPr lang="en-IN" sz="2400" b="1" dirty="0" smtClean="0"/>
            <a:t>CRYSTALLINITY</a:t>
          </a:r>
          <a:endParaRPr lang="en-IN" sz="2400" b="1" dirty="0"/>
        </a:p>
      </dgm:t>
    </dgm:pt>
    <dgm:pt modelId="{DD5756D2-72C9-4D85-938C-264929E1E15A}" type="parTrans" cxnId="{1D06A87B-D362-49DE-8764-542A964B7F4B}">
      <dgm:prSet/>
      <dgm:spPr/>
      <dgm:t>
        <a:bodyPr/>
        <a:lstStyle/>
        <a:p>
          <a:endParaRPr lang="en-IN"/>
        </a:p>
      </dgm:t>
    </dgm:pt>
    <dgm:pt modelId="{D51F16B8-22F1-4598-8CC7-3D9F25458479}" type="sibTrans" cxnId="{1D06A87B-D362-49DE-8764-542A964B7F4B}">
      <dgm:prSet/>
      <dgm:spPr/>
      <dgm:t>
        <a:bodyPr/>
        <a:lstStyle/>
        <a:p>
          <a:endParaRPr lang="en-IN"/>
        </a:p>
      </dgm:t>
    </dgm:pt>
    <dgm:pt modelId="{7CFD1460-C7D9-4429-B5B7-946507973EE7}">
      <dgm:prSet phldrT="[Text]"/>
      <dgm:spPr/>
      <dgm:t>
        <a:bodyPr/>
        <a:lstStyle/>
        <a:p>
          <a:r>
            <a:rPr lang="en-IN" b="1" dirty="0" smtClean="0"/>
            <a:t>CRYSTALLINE</a:t>
          </a:r>
        </a:p>
        <a:p>
          <a:r>
            <a:rPr lang="en-IN" b="1" dirty="0" smtClean="0"/>
            <a:t>POLYMERS</a:t>
          </a:r>
          <a:endParaRPr lang="en-IN" b="1" dirty="0"/>
        </a:p>
      </dgm:t>
    </dgm:pt>
    <dgm:pt modelId="{17F0EA17-52D3-49BC-8123-09F37228245D}" type="parTrans" cxnId="{22775908-665C-49AE-8169-34AF261AF38A}">
      <dgm:prSet/>
      <dgm:spPr/>
      <dgm:t>
        <a:bodyPr/>
        <a:lstStyle/>
        <a:p>
          <a:endParaRPr lang="en-IN" b="1"/>
        </a:p>
      </dgm:t>
    </dgm:pt>
    <dgm:pt modelId="{0D04CA95-622A-42E8-9973-5B938BDE4B17}" type="sibTrans" cxnId="{22775908-665C-49AE-8169-34AF261AF38A}">
      <dgm:prSet/>
      <dgm:spPr/>
      <dgm:t>
        <a:bodyPr/>
        <a:lstStyle/>
        <a:p>
          <a:endParaRPr lang="en-IN"/>
        </a:p>
      </dgm:t>
    </dgm:pt>
    <dgm:pt modelId="{B7C3640F-4223-4CE6-A8F3-5E723CE9691A}">
      <dgm:prSet phldrT="[Text]"/>
      <dgm:spPr/>
      <dgm:t>
        <a:bodyPr/>
        <a:lstStyle/>
        <a:p>
          <a:r>
            <a:rPr lang="en-US" b="1" dirty="0" smtClean="0"/>
            <a:t>AMORPHOUS POLYMERS</a:t>
          </a:r>
          <a:endParaRPr lang="en-IN" b="1" dirty="0"/>
        </a:p>
      </dgm:t>
    </dgm:pt>
    <dgm:pt modelId="{3B783EE4-AD40-42DB-BE09-4622C8FBD537}" type="parTrans" cxnId="{7E9310D0-F9A8-47EF-B062-CAE57282B864}">
      <dgm:prSet/>
      <dgm:spPr/>
      <dgm:t>
        <a:bodyPr/>
        <a:lstStyle/>
        <a:p>
          <a:endParaRPr lang="en-IN" b="1"/>
        </a:p>
      </dgm:t>
    </dgm:pt>
    <dgm:pt modelId="{E3B8329B-BC68-4932-BBA4-D5DB12E893E6}" type="sibTrans" cxnId="{7E9310D0-F9A8-47EF-B062-CAE57282B864}">
      <dgm:prSet/>
      <dgm:spPr/>
      <dgm:t>
        <a:bodyPr/>
        <a:lstStyle/>
        <a:p>
          <a:endParaRPr lang="en-IN"/>
        </a:p>
      </dgm:t>
    </dgm:pt>
    <dgm:pt modelId="{62F3AB7A-4430-4861-BBAE-E273D95FADC1}">
      <dgm:prSet/>
      <dgm:spPr/>
      <dgm:t>
        <a:bodyPr/>
        <a:lstStyle/>
        <a:p>
          <a:r>
            <a:rPr lang="en-US" b="1" dirty="0" smtClean="0"/>
            <a:t>SEMI - CRYSTALLINE POLYMERS</a:t>
          </a:r>
          <a:endParaRPr lang="en-IN" b="1" dirty="0"/>
        </a:p>
      </dgm:t>
    </dgm:pt>
    <dgm:pt modelId="{2708841E-36E9-4698-BEC9-BCD387F6BBD6}" type="parTrans" cxnId="{465D2CBF-BA8F-47DA-9667-F5C9CC6D7525}">
      <dgm:prSet/>
      <dgm:spPr/>
      <dgm:t>
        <a:bodyPr/>
        <a:lstStyle/>
        <a:p>
          <a:endParaRPr lang="en-IN" b="1"/>
        </a:p>
      </dgm:t>
    </dgm:pt>
    <dgm:pt modelId="{95F01DE7-F426-45AA-8869-FE58D6BE654C}" type="sibTrans" cxnId="{465D2CBF-BA8F-47DA-9667-F5C9CC6D7525}">
      <dgm:prSet/>
      <dgm:spPr/>
      <dgm:t>
        <a:bodyPr/>
        <a:lstStyle/>
        <a:p>
          <a:endParaRPr lang="en-IN"/>
        </a:p>
      </dgm:t>
    </dgm:pt>
    <dgm:pt modelId="{CF4AC158-CD05-49B9-A9FC-67B205B4BAAB}" type="pres">
      <dgm:prSet presAssocID="{14A1D3B4-C936-422A-BA2E-04DBF91CB85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BE2CBF41-7B8A-4F01-BB7F-FB279D14DC59}" type="pres">
      <dgm:prSet presAssocID="{14A1D3B4-C936-422A-BA2E-04DBF91CB85E}" presName="hierFlow" presStyleCnt="0"/>
      <dgm:spPr/>
      <dgm:t>
        <a:bodyPr/>
        <a:lstStyle/>
        <a:p>
          <a:endParaRPr lang="en-IN"/>
        </a:p>
      </dgm:t>
    </dgm:pt>
    <dgm:pt modelId="{2ADB60DE-096A-4275-ACC0-61E3C0B334F8}" type="pres">
      <dgm:prSet presAssocID="{14A1D3B4-C936-422A-BA2E-04DBF91CB85E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IN"/>
        </a:p>
      </dgm:t>
    </dgm:pt>
    <dgm:pt modelId="{CF083E71-16AB-44ED-B425-EDCC6C10961B}" type="pres">
      <dgm:prSet presAssocID="{F01EE753-B9AE-457D-B7DD-6CDBC39D666B}" presName="Name14" presStyleCnt="0"/>
      <dgm:spPr/>
      <dgm:t>
        <a:bodyPr/>
        <a:lstStyle/>
        <a:p>
          <a:endParaRPr lang="en-IN"/>
        </a:p>
      </dgm:t>
    </dgm:pt>
    <dgm:pt modelId="{D3A2C084-9FA8-43A8-B684-C269C32E296D}" type="pres">
      <dgm:prSet presAssocID="{F01EE753-B9AE-457D-B7DD-6CDBC39D666B}" presName="level1Shape" presStyleLbl="node0" presStyleIdx="0" presStyleCnt="1" custScaleX="258684" custScaleY="5868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7C5B6F6B-50D3-440C-8F16-5814608F6C57}" type="pres">
      <dgm:prSet presAssocID="{F01EE753-B9AE-457D-B7DD-6CDBC39D666B}" presName="hierChild2" presStyleCnt="0"/>
      <dgm:spPr/>
      <dgm:t>
        <a:bodyPr/>
        <a:lstStyle/>
        <a:p>
          <a:endParaRPr lang="en-IN"/>
        </a:p>
      </dgm:t>
    </dgm:pt>
    <dgm:pt modelId="{D952592A-9D3C-4302-97DF-EAC590D665EB}" type="pres">
      <dgm:prSet presAssocID="{17F0EA17-52D3-49BC-8123-09F37228245D}" presName="Name19" presStyleLbl="parChTrans1D2" presStyleIdx="0" presStyleCnt="3"/>
      <dgm:spPr/>
      <dgm:t>
        <a:bodyPr/>
        <a:lstStyle/>
        <a:p>
          <a:endParaRPr lang="en-IN"/>
        </a:p>
      </dgm:t>
    </dgm:pt>
    <dgm:pt modelId="{335DF87A-A582-4516-AABF-E3952B67481F}" type="pres">
      <dgm:prSet presAssocID="{7CFD1460-C7D9-4429-B5B7-946507973EE7}" presName="Name21" presStyleCnt="0"/>
      <dgm:spPr/>
      <dgm:t>
        <a:bodyPr/>
        <a:lstStyle/>
        <a:p>
          <a:endParaRPr lang="en-IN"/>
        </a:p>
      </dgm:t>
    </dgm:pt>
    <dgm:pt modelId="{D17EC88B-2A9A-49FC-8205-73321C056B1D}" type="pres">
      <dgm:prSet presAssocID="{7CFD1460-C7D9-4429-B5B7-946507973EE7}" presName="level2Shape" presStyleLbl="node2" presStyleIdx="0" presStyleCnt="3"/>
      <dgm:spPr/>
      <dgm:t>
        <a:bodyPr/>
        <a:lstStyle/>
        <a:p>
          <a:endParaRPr lang="en-IN"/>
        </a:p>
      </dgm:t>
    </dgm:pt>
    <dgm:pt modelId="{E95C4F13-73B0-45D1-BBB9-215B0603B7B8}" type="pres">
      <dgm:prSet presAssocID="{7CFD1460-C7D9-4429-B5B7-946507973EE7}" presName="hierChild3" presStyleCnt="0"/>
      <dgm:spPr/>
      <dgm:t>
        <a:bodyPr/>
        <a:lstStyle/>
        <a:p>
          <a:endParaRPr lang="en-IN"/>
        </a:p>
      </dgm:t>
    </dgm:pt>
    <dgm:pt modelId="{03A73748-F568-49A0-9A78-488B38338662}" type="pres">
      <dgm:prSet presAssocID="{2708841E-36E9-4698-BEC9-BCD387F6BBD6}" presName="Name19" presStyleLbl="parChTrans1D2" presStyleIdx="1" presStyleCnt="3"/>
      <dgm:spPr/>
      <dgm:t>
        <a:bodyPr/>
        <a:lstStyle/>
        <a:p>
          <a:endParaRPr lang="en-IN"/>
        </a:p>
      </dgm:t>
    </dgm:pt>
    <dgm:pt modelId="{E60D9C9D-E094-4F17-B5E9-1096D7EB009B}" type="pres">
      <dgm:prSet presAssocID="{62F3AB7A-4430-4861-BBAE-E273D95FADC1}" presName="Name21" presStyleCnt="0"/>
      <dgm:spPr/>
      <dgm:t>
        <a:bodyPr/>
        <a:lstStyle/>
        <a:p>
          <a:endParaRPr lang="en-IN"/>
        </a:p>
      </dgm:t>
    </dgm:pt>
    <dgm:pt modelId="{CEBF7B73-B89C-4F64-BADC-A82D7D1B0F26}" type="pres">
      <dgm:prSet presAssocID="{62F3AB7A-4430-4861-BBAE-E273D95FADC1}" presName="level2Shape" presStyleLbl="node2" presStyleIdx="1" presStyleCnt="3" custScaleX="167809"/>
      <dgm:spPr/>
      <dgm:t>
        <a:bodyPr/>
        <a:lstStyle/>
        <a:p>
          <a:endParaRPr lang="en-IN"/>
        </a:p>
      </dgm:t>
    </dgm:pt>
    <dgm:pt modelId="{793CE44F-F64E-439C-9D57-2B71389CA9BC}" type="pres">
      <dgm:prSet presAssocID="{62F3AB7A-4430-4861-BBAE-E273D95FADC1}" presName="hierChild3" presStyleCnt="0"/>
      <dgm:spPr/>
      <dgm:t>
        <a:bodyPr/>
        <a:lstStyle/>
        <a:p>
          <a:endParaRPr lang="en-IN"/>
        </a:p>
      </dgm:t>
    </dgm:pt>
    <dgm:pt modelId="{7318C154-8100-437F-BBFB-A26C04F2CC40}" type="pres">
      <dgm:prSet presAssocID="{3B783EE4-AD40-42DB-BE09-4622C8FBD537}" presName="Name19" presStyleLbl="parChTrans1D2" presStyleIdx="2" presStyleCnt="3"/>
      <dgm:spPr/>
      <dgm:t>
        <a:bodyPr/>
        <a:lstStyle/>
        <a:p>
          <a:endParaRPr lang="en-IN"/>
        </a:p>
      </dgm:t>
    </dgm:pt>
    <dgm:pt modelId="{D8AE6EF5-E78C-4600-A5F4-1F66A103109D}" type="pres">
      <dgm:prSet presAssocID="{B7C3640F-4223-4CE6-A8F3-5E723CE9691A}" presName="Name21" presStyleCnt="0"/>
      <dgm:spPr/>
      <dgm:t>
        <a:bodyPr/>
        <a:lstStyle/>
        <a:p>
          <a:endParaRPr lang="en-IN"/>
        </a:p>
      </dgm:t>
    </dgm:pt>
    <dgm:pt modelId="{177FE500-B610-48C3-B3B2-426B88A00517}" type="pres">
      <dgm:prSet presAssocID="{B7C3640F-4223-4CE6-A8F3-5E723CE9691A}" presName="level2Shape" presStyleLbl="node2" presStyleIdx="2" presStyleCnt="3"/>
      <dgm:spPr/>
      <dgm:t>
        <a:bodyPr/>
        <a:lstStyle/>
        <a:p>
          <a:endParaRPr lang="en-IN"/>
        </a:p>
      </dgm:t>
    </dgm:pt>
    <dgm:pt modelId="{8429D95B-6EAD-4174-B4E5-60760BB67B6B}" type="pres">
      <dgm:prSet presAssocID="{B7C3640F-4223-4CE6-A8F3-5E723CE9691A}" presName="hierChild3" presStyleCnt="0"/>
      <dgm:spPr/>
      <dgm:t>
        <a:bodyPr/>
        <a:lstStyle/>
        <a:p>
          <a:endParaRPr lang="en-IN"/>
        </a:p>
      </dgm:t>
    </dgm:pt>
    <dgm:pt modelId="{9574CF01-4A5B-407D-AF39-108A495B996E}" type="pres">
      <dgm:prSet presAssocID="{14A1D3B4-C936-422A-BA2E-04DBF91CB85E}" presName="bgShapesFlow" presStyleCnt="0"/>
      <dgm:spPr/>
      <dgm:t>
        <a:bodyPr/>
        <a:lstStyle/>
        <a:p>
          <a:endParaRPr lang="en-IN"/>
        </a:p>
      </dgm:t>
    </dgm:pt>
  </dgm:ptLst>
  <dgm:cxnLst>
    <dgm:cxn modelId="{465D2CBF-BA8F-47DA-9667-F5C9CC6D7525}" srcId="{F01EE753-B9AE-457D-B7DD-6CDBC39D666B}" destId="{62F3AB7A-4430-4861-BBAE-E273D95FADC1}" srcOrd="1" destOrd="0" parTransId="{2708841E-36E9-4698-BEC9-BCD387F6BBD6}" sibTransId="{95F01DE7-F426-45AA-8869-FE58D6BE654C}"/>
    <dgm:cxn modelId="{4DE3F2ED-A58F-44FD-AB07-295B6996EDC0}" type="presOf" srcId="{7CFD1460-C7D9-4429-B5B7-946507973EE7}" destId="{D17EC88B-2A9A-49FC-8205-73321C056B1D}" srcOrd="0" destOrd="0" presId="urn:microsoft.com/office/officeart/2005/8/layout/hierarchy6"/>
    <dgm:cxn modelId="{6FD30F4E-1BD7-44CA-9C88-B215CEF22CEE}" type="presOf" srcId="{14A1D3B4-C936-422A-BA2E-04DBF91CB85E}" destId="{CF4AC158-CD05-49B9-A9FC-67B205B4BAAB}" srcOrd="0" destOrd="0" presId="urn:microsoft.com/office/officeart/2005/8/layout/hierarchy6"/>
    <dgm:cxn modelId="{1D06A87B-D362-49DE-8764-542A964B7F4B}" srcId="{14A1D3B4-C936-422A-BA2E-04DBF91CB85E}" destId="{F01EE753-B9AE-457D-B7DD-6CDBC39D666B}" srcOrd="0" destOrd="0" parTransId="{DD5756D2-72C9-4D85-938C-264929E1E15A}" sibTransId="{D51F16B8-22F1-4598-8CC7-3D9F25458479}"/>
    <dgm:cxn modelId="{1AF379AF-B394-4CB8-B4E9-F97D4BBC75AD}" type="presOf" srcId="{17F0EA17-52D3-49BC-8123-09F37228245D}" destId="{D952592A-9D3C-4302-97DF-EAC590D665EB}" srcOrd="0" destOrd="0" presId="urn:microsoft.com/office/officeart/2005/8/layout/hierarchy6"/>
    <dgm:cxn modelId="{2A0ACE74-CA51-4210-899F-CFD01E227B41}" type="presOf" srcId="{F01EE753-B9AE-457D-B7DD-6CDBC39D666B}" destId="{D3A2C084-9FA8-43A8-B684-C269C32E296D}" srcOrd="0" destOrd="0" presId="urn:microsoft.com/office/officeart/2005/8/layout/hierarchy6"/>
    <dgm:cxn modelId="{7E9310D0-F9A8-47EF-B062-CAE57282B864}" srcId="{F01EE753-B9AE-457D-B7DD-6CDBC39D666B}" destId="{B7C3640F-4223-4CE6-A8F3-5E723CE9691A}" srcOrd="2" destOrd="0" parTransId="{3B783EE4-AD40-42DB-BE09-4622C8FBD537}" sibTransId="{E3B8329B-BC68-4932-BBA4-D5DB12E893E6}"/>
    <dgm:cxn modelId="{8EF870AF-08D0-453E-8AE2-676485A022C6}" type="presOf" srcId="{62F3AB7A-4430-4861-BBAE-E273D95FADC1}" destId="{CEBF7B73-B89C-4F64-BADC-A82D7D1B0F26}" srcOrd="0" destOrd="0" presId="urn:microsoft.com/office/officeart/2005/8/layout/hierarchy6"/>
    <dgm:cxn modelId="{71DB2702-FA27-4210-9EFD-026630BBFC03}" type="presOf" srcId="{B7C3640F-4223-4CE6-A8F3-5E723CE9691A}" destId="{177FE500-B610-48C3-B3B2-426B88A00517}" srcOrd="0" destOrd="0" presId="urn:microsoft.com/office/officeart/2005/8/layout/hierarchy6"/>
    <dgm:cxn modelId="{22775908-665C-49AE-8169-34AF261AF38A}" srcId="{F01EE753-B9AE-457D-B7DD-6CDBC39D666B}" destId="{7CFD1460-C7D9-4429-B5B7-946507973EE7}" srcOrd="0" destOrd="0" parTransId="{17F0EA17-52D3-49BC-8123-09F37228245D}" sibTransId="{0D04CA95-622A-42E8-9973-5B938BDE4B17}"/>
    <dgm:cxn modelId="{0C2091D2-4418-478F-82F5-CEF806F696FF}" type="presOf" srcId="{3B783EE4-AD40-42DB-BE09-4622C8FBD537}" destId="{7318C154-8100-437F-BBFB-A26C04F2CC40}" srcOrd="0" destOrd="0" presId="urn:microsoft.com/office/officeart/2005/8/layout/hierarchy6"/>
    <dgm:cxn modelId="{570FFCE9-A0BC-40E7-9B8A-D0E98F85D1D9}" type="presOf" srcId="{2708841E-36E9-4698-BEC9-BCD387F6BBD6}" destId="{03A73748-F568-49A0-9A78-488B38338662}" srcOrd="0" destOrd="0" presId="urn:microsoft.com/office/officeart/2005/8/layout/hierarchy6"/>
    <dgm:cxn modelId="{A2DF5584-7F09-4244-8115-341907313631}" type="presParOf" srcId="{CF4AC158-CD05-49B9-A9FC-67B205B4BAAB}" destId="{BE2CBF41-7B8A-4F01-BB7F-FB279D14DC59}" srcOrd="0" destOrd="0" presId="urn:microsoft.com/office/officeart/2005/8/layout/hierarchy6"/>
    <dgm:cxn modelId="{D8ADDD4A-0F4B-49F3-83A2-99F8A37C773B}" type="presParOf" srcId="{BE2CBF41-7B8A-4F01-BB7F-FB279D14DC59}" destId="{2ADB60DE-096A-4275-ACC0-61E3C0B334F8}" srcOrd="0" destOrd="0" presId="urn:microsoft.com/office/officeart/2005/8/layout/hierarchy6"/>
    <dgm:cxn modelId="{C436D795-95D3-4BEC-85AB-F2916210805A}" type="presParOf" srcId="{2ADB60DE-096A-4275-ACC0-61E3C0B334F8}" destId="{CF083E71-16AB-44ED-B425-EDCC6C10961B}" srcOrd="0" destOrd="0" presId="urn:microsoft.com/office/officeart/2005/8/layout/hierarchy6"/>
    <dgm:cxn modelId="{766BCEA1-79CF-43BB-9782-AA2970142897}" type="presParOf" srcId="{CF083E71-16AB-44ED-B425-EDCC6C10961B}" destId="{D3A2C084-9FA8-43A8-B684-C269C32E296D}" srcOrd="0" destOrd="0" presId="urn:microsoft.com/office/officeart/2005/8/layout/hierarchy6"/>
    <dgm:cxn modelId="{A9FB2D14-D591-4AB1-9DD1-2822CFA666B6}" type="presParOf" srcId="{CF083E71-16AB-44ED-B425-EDCC6C10961B}" destId="{7C5B6F6B-50D3-440C-8F16-5814608F6C57}" srcOrd="1" destOrd="0" presId="urn:microsoft.com/office/officeart/2005/8/layout/hierarchy6"/>
    <dgm:cxn modelId="{DB8E1D33-BC7A-4B14-AE33-279156543B9D}" type="presParOf" srcId="{7C5B6F6B-50D3-440C-8F16-5814608F6C57}" destId="{D952592A-9D3C-4302-97DF-EAC590D665EB}" srcOrd="0" destOrd="0" presId="urn:microsoft.com/office/officeart/2005/8/layout/hierarchy6"/>
    <dgm:cxn modelId="{9CE9C2D8-06FA-4B2B-9910-26B24FD5EBFA}" type="presParOf" srcId="{7C5B6F6B-50D3-440C-8F16-5814608F6C57}" destId="{335DF87A-A582-4516-AABF-E3952B67481F}" srcOrd="1" destOrd="0" presId="urn:microsoft.com/office/officeart/2005/8/layout/hierarchy6"/>
    <dgm:cxn modelId="{50D28A6F-D084-4DEB-910C-70EEF93C07F5}" type="presParOf" srcId="{335DF87A-A582-4516-AABF-E3952B67481F}" destId="{D17EC88B-2A9A-49FC-8205-73321C056B1D}" srcOrd="0" destOrd="0" presId="urn:microsoft.com/office/officeart/2005/8/layout/hierarchy6"/>
    <dgm:cxn modelId="{B4AC7621-D411-4FEE-AC16-429F0D9819B9}" type="presParOf" srcId="{335DF87A-A582-4516-AABF-E3952B67481F}" destId="{E95C4F13-73B0-45D1-BBB9-215B0603B7B8}" srcOrd="1" destOrd="0" presId="urn:microsoft.com/office/officeart/2005/8/layout/hierarchy6"/>
    <dgm:cxn modelId="{53FE484C-ED04-4B66-AE1C-411AE97C8385}" type="presParOf" srcId="{7C5B6F6B-50D3-440C-8F16-5814608F6C57}" destId="{03A73748-F568-49A0-9A78-488B38338662}" srcOrd="2" destOrd="0" presId="urn:microsoft.com/office/officeart/2005/8/layout/hierarchy6"/>
    <dgm:cxn modelId="{F59B3536-EEA0-4CD1-A98E-0A3A7B275065}" type="presParOf" srcId="{7C5B6F6B-50D3-440C-8F16-5814608F6C57}" destId="{E60D9C9D-E094-4F17-B5E9-1096D7EB009B}" srcOrd="3" destOrd="0" presId="urn:microsoft.com/office/officeart/2005/8/layout/hierarchy6"/>
    <dgm:cxn modelId="{37F43728-501B-4035-92CF-CBCE20FCC35C}" type="presParOf" srcId="{E60D9C9D-E094-4F17-B5E9-1096D7EB009B}" destId="{CEBF7B73-B89C-4F64-BADC-A82D7D1B0F26}" srcOrd="0" destOrd="0" presId="urn:microsoft.com/office/officeart/2005/8/layout/hierarchy6"/>
    <dgm:cxn modelId="{7FF6272B-14A4-4D77-936C-4B59E0F139F5}" type="presParOf" srcId="{E60D9C9D-E094-4F17-B5E9-1096D7EB009B}" destId="{793CE44F-F64E-439C-9D57-2B71389CA9BC}" srcOrd="1" destOrd="0" presId="urn:microsoft.com/office/officeart/2005/8/layout/hierarchy6"/>
    <dgm:cxn modelId="{E1DF9C60-AA56-436A-908A-154328CA171F}" type="presParOf" srcId="{7C5B6F6B-50D3-440C-8F16-5814608F6C57}" destId="{7318C154-8100-437F-BBFB-A26C04F2CC40}" srcOrd="4" destOrd="0" presId="urn:microsoft.com/office/officeart/2005/8/layout/hierarchy6"/>
    <dgm:cxn modelId="{BBC4C3F6-A2DE-4677-918E-285CCB157344}" type="presParOf" srcId="{7C5B6F6B-50D3-440C-8F16-5814608F6C57}" destId="{D8AE6EF5-E78C-4600-A5F4-1F66A103109D}" srcOrd="5" destOrd="0" presId="urn:microsoft.com/office/officeart/2005/8/layout/hierarchy6"/>
    <dgm:cxn modelId="{1A984574-D23F-4F12-BBE2-4FACE346F52A}" type="presParOf" srcId="{D8AE6EF5-E78C-4600-A5F4-1F66A103109D}" destId="{177FE500-B610-48C3-B3B2-426B88A00517}" srcOrd="0" destOrd="0" presId="urn:microsoft.com/office/officeart/2005/8/layout/hierarchy6"/>
    <dgm:cxn modelId="{A9DB61FA-1C78-4073-A41D-956F3A025576}" type="presParOf" srcId="{D8AE6EF5-E78C-4600-A5F4-1F66A103109D}" destId="{8429D95B-6EAD-4174-B4E5-60760BB67B6B}" srcOrd="1" destOrd="0" presId="urn:microsoft.com/office/officeart/2005/8/layout/hierarchy6"/>
    <dgm:cxn modelId="{546E5397-9E5D-4BCD-94AE-8BE54419F5DF}" type="presParOf" srcId="{CF4AC158-CD05-49B9-A9FC-67B205B4BAAB}" destId="{9574CF01-4A5B-407D-AF39-108A495B996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D5A3D-4BEF-4BA6-819C-B01DA6FD26D0}">
      <dsp:nvSpPr>
        <dsp:cNvPr id="0" name=""/>
        <dsp:cNvSpPr/>
      </dsp:nvSpPr>
      <dsp:spPr>
        <a:xfrm rot="5400000">
          <a:off x="-110630" y="111189"/>
          <a:ext cx="737536" cy="51627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" b="1" kern="1200" smtClean="0"/>
            <a:t>1.</a:t>
          </a:r>
        </a:p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400" b="1" kern="1200" dirty="0"/>
        </a:p>
      </dsp:txBody>
      <dsp:txXfrm rot="-5400000">
        <a:off x="1" y="258697"/>
        <a:ext cx="516275" cy="221261"/>
      </dsp:txXfrm>
    </dsp:sp>
    <dsp:sp modelId="{4C6BCFAC-D2C1-471F-B2B2-B5D497462B3A}">
      <dsp:nvSpPr>
        <dsp:cNvPr id="0" name=""/>
        <dsp:cNvSpPr/>
      </dsp:nvSpPr>
      <dsp:spPr>
        <a:xfrm rot="5400000">
          <a:off x="4590438" y="-4073603"/>
          <a:ext cx="479398" cy="8627724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ON THE BASIS OF ORIGIN</a:t>
          </a:r>
          <a:endParaRPr lang="en-IN" sz="2000" b="1" kern="1200" dirty="0"/>
        </a:p>
      </dsp:txBody>
      <dsp:txXfrm rot="-5400000">
        <a:off x="516275" y="23962"/>
        <a:ext cx="8604322" cy="432594"/>
      </dsp:txXfrm>
    </dsp:sp>
    <dsp:sp modelId="{CA399FB2-861A-46E3-865C-96EC00939DFB}">
      <dsp:nvSpPr>
        <dsp:cNvPr id="0" name=""/>
        <dsp:cNvSpPr/>
      </dsp:nvSpPr>
      <dsp:spPr>
        <a:xfrm rot="5400000">
          <a:off x="-110630" y="791116"/>
          <a:ext cx="737536" cy="516275"/>
        </a:xfrm>
        <a:prstGeom prst="chevron">
          <a:avLst/>
        </a:prstGeom>
        <a:gradFill rotWithShape="0">
          <a:gsLst>
            <a:gs pos="0">
              <a:schemeClr val="accent3">
                <a:hueOff val="1250029"/>
                <a:satOff val="-1876"/>
                <a:lumOff val="-305"/>
                <a:alphaOff val="0"/>
                <a:shade val="51000"/>
                <a:satMod val="130000"/>
              </a:schemeClr>
            </a:gs>
            <a:gs pos="80000">
              <a:schemeClr val="accent3">
                <a:hueOff val="1250029"/>
                <a:satOff val="-1876"/>
                <a:lumOff val="-305"/>
                <a:alphaOff val="0"/>
                <a:shade val="93000"/>
                <a:satMod val="130000"/>
              </a:schemeClr>
            </a:gs>
            <a:gs pos="100000">
              <a:schemeClr val="accent3">
                <a:hueOff val="1250029"/>
                <a:satOff val="-1876"/>
                <a:lumOff val="-30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250029"/>
              <a:satOff val="-1876"/>
              <a:lumOff val="-30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" b="1" kern="1200" smtClean="0"/>
            <a:t>2.</a:t>
          </a:r>
          <a:endParaRPr lang="en-IN" sz="400" b="1" kern="1200" dirty="0"/>
        </a:p>
      </dsp:txBody>
      <dsp:txXfrm rot="-5400000">
        <a:off x="1" y="938624"/>
        <a:ext cx="516275" cy="221261"/>
      </dsp:txXfrm>
    </dsp:sp>
    <dsp:sp modelId="{B7FE58AA-FB3B-4647-AEA8-6AF7FB672A11}">
      <dsp:nvSpPr>
        <dsp:cNvPr id="0" name=""/>
        <dsp:cNvSpPr/>
      </dsp:nvSpPr>
      <dsp:spPr>
        <a:xfrm rot="5400000">
          <a:off x="4590438" y="-3393676"/>
          <a:ext cx="479398" cy="8627724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9525" cap="flat" cmpd="sng" algn="ctr">
          <a:solidFill>
            <a:schemeClr val="accent3">
              <a:hueOff val="1250029"/>
              <a:satOff val="-1876"/>
              <a:lumOff val="-30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ON THE BASIS OF LINE STRUCTURE</a:t>
          </a:r>
          <a:endParaRPr lang="en-IN" sz="2000" b="1" kern="1200" dirty="0"/>
        </a:p>
      </dsp:txBody>
      <dsp:txXfrm rot="-5400000">
        <a:off x="516275" y="703889"/>
        <a:ext cx="8604322" cy="432594"/>
      </dsp:txXfrm>
    </dsp:sp>
    <dsp:sp modelId="{2EAA0E23-2498-46C5-AA7B-7B1735DFFD3F}">
      <dsp:nvSpPr>
        <dsp:cNvPr id="0" name=""/>
        <dsp:cNvSpPr/>
      </dsp:nvSpPr>
      <dsp:spPr>
        <a:xfrm rot="5400000">
          <a:off x="-110630" y="1471043"/>
          <a:ext cx="737536" cy="516275"/>
        </a:xfrm>
        <a:prstGeom prst="chevron">
          <a:avLst/>
        </a:prstGeom>
        <a:gradFill rotWithShape="0">
          <a:gsLst>
            <a:gs pos="0">
              <a:schemeClr val="accent3">
                <a:hueOff val="2500059"/>
                <a:satOff val="-3751"/>
                <a:lumOff val="-610"/>
                <a:alphaOff val="0"/>
                <a:shade val="51000"/>
                <a:satMod val="130000"/>
              </a:schemeClr>
            </a:gs>
            <a:gs pos="80000">
              <a:schemeClr val="accent3">
                <a:hueOff val="2500059"/>
                <a:satOff val="-3751"/>
                <a:lumOff val="-610"/>
                <a:alphaOff val="0"/>
                <a:shade val="93000"/>
                <a:satMod val="130000"/>
              </a:schemeClr>
            </a:gs>
            <a:gs pos="100000">
              <a:schemeClr val="accent3">
                <a:hueOff val="2500059"/>
                <a:satOff val="-3751"/>
                <a:lumOff val="-61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500059"/>
              <a:satOff val="-3751"/>
              <a:lumOff val="-61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" b="1" kern="1200" smtClean="0"/>
            <a:t>3.</a:t>
          </a:r>
          <a:endParaRPr lang="en-IN" sz="400" b="1" kern="1200" dirty="0"/>
        </a:p>
      </dsp:txBody>
      <dsp:txXfrm rot="-5400000">
        <a:off x="1" y="1618551"/>
        <a:ext cx="516275" cy="221261"/>
      </dsp:txXfrm>
    </dsp:sp>
    <dsp:sp modelId="{8209B1CC-279D-4E07-AFB7-D324D059579C}">
      <dsp:nvSpPr>
        <dsp:cNvPr id="0" name=""/>
        <dsp:cNvSpPr/>
      </dsp:nvSpPr>
      <dsp:spPr>
        <a:xfrm rot="5400000">
          <a:off x="4590438" y="-2713749"/>
          <a:ext cx="479398" cy="8627724"/>
        </a:xfrm>
        <a:prstGeom prst="round2SameRect">
          <a:avLst/>
        </a:prstGeom>
        <a:solidFill>
          <a:schemeClr val="tx2">
            <a:lumMod val="40000"/>
            <a:lumOff val="60000"/>
            <a:alpha val="90000"/>
          </a:schemeClr>
        </a:solidFill>
        <a:ln w="9525" cap="flat" cmpd="sng" algn="ctr">
          <a:solidFill>
            <a:schemeClr val="accent3">
              <a:hueOff val="2500059"/>
              <a:satOff val="-3751"/>
              <a:lumOff val="-61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ON THE BASIS OF MODE OF FORMATION</a:t>
          </a:r>
          <a:endParaRPr lang="en-IN" sz="2000" b="1" kern="1200" dirty="0"/>
        </a:p>
      </dsp:txBody>
      <dsp:txXfrm rot="-5400000">
        <a:off x="516275" y="1383816"/>
        <a:ext cx="8604322" cy="432594"/>
      </dsp:txXfrm>
    </dsp:sp>
    <dsp:sp modelId="{0A8546C1-F7B8-48EF-9C73-C696DC11E8FA}">
      <dsp:nvSpPr>
        <dsp:cNvPr id="0" name=""/>
        <dsp:cNvSpPr/>
      </dsp:nvSpPr>
      <dsp:spPr>
        <a:xfrm rot="5400000">
          <a:off x="-110630" y="2150971"/>
          <a:ext cx="737536" cy="516275"/>
        </a:xfrm>
        <a:prstGeom prst="chevron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" b="1" kern="1200" smtClean="0"/>
            <a:t>4.</a:t>
          </a:r>
          <a:endParaRPr lang="en-IN" sz="400" b="1" kern="1200" dirty="0"/>
        </a:p>
      </dsp:txBody>
      <dsp:txXfrm rot="-5400000">
        <a:off x="1" y="2298479"/>
        <a:ext cx="516275" cy="221261"/>
      </dsp:txXfrm>
    </dsp:sp>
    <dsp:sp modelId="{56A85D68-A117-4127-804F-F4991D498255}">
      <dsp:nvSpPr>
        <dsp:cNvPr id="0" name=""/>
        <dsp:cNvSpPr/>
      </dsp:nvSpPr>
      <dsp:spPr>
        <a:xfrm rot="5400000">
          <a:off x="4590438" y="-2033822"/>
          <a:ext cx="479398" cy="8627724"/>
        </a:xfrm>
        <a:prstGeom prst="round2SameRect">
          <a:avLst/>
        </a:prstGeom>
        <a:solidFill>
          <a:schemeClr val="bg2">
            <a:lumMod val="75000"/>
            <a:alpha val="9000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smtClean="0"/>
            <a:t>ON THE BASIS OF TYPES OF MONOMERS </a:t>
          </a:r>
          <a:endParaRPr lang="en-IN" sz="2000" b="1" kern="1200" dirty="0"/>
        </a:p>
      </dsp:txBody>
      <dsp:txXfrm rot="-5400000">
        <a:off x="516275" y="2063743"/>
        <a:ext cx="8604322" cy="432594"/>
      </dsp:txXfrm>
    </dsp:sp>
    <dsp:sp modelId="{5BB45E90-57B8-4118-B2E0-FF0D095B2773}">
      <dsp:nvSpPr>
        <dsp:cNvPr id="0" name=""/>
        <dsp:cNvSpPr/>
      </dsp:nvSpPr>
      <dsp:spPr>
        <a:xfrm rot="5400000">
          <a:off x="-110630" y="2830898"/>
          <a:ext cx="737536" cy="516275"/>
        </a:xfrm>
        <a:prstGeom prst="chevron">
          <a:avLst/>
        </a:prstGeom>
        <a:gradFill rotWithShape="0">
          <a:gsLst>
            <a:gs pos="0">
              <a:schemeClr val="accent3">
                <a:hueOff val="5000117"/>
                <a:satOff val="-7502"/>
                <a:lumOff val="-1220"/>
                <a:alphaOff val="0"/>
                <a:shade val="51000"/>
                <a:satMod val="130000"/>
              </a:schemeClr>
            </a:gs>
            <a:gs pos="80000">
              <a:schemeClr val="accent3">
                <a:hueOff val="5000117"/>
                <a:satOff val="-7502"/>
                <a:lumOff val="-1220"/>
                <a:alphaOff val="0"/>
                <a:shade val="93000"/>
                <a:satMod val="130000"/>
              </a:schemeClr>
            </a:gs>
            <a:gs pos="100000">
              <a:schemeClr val="accent3">
                <a:hueOff val="5000117"/>
                <a:satOff val="-7502"/>
                <a:lumOff val="-122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5000117"/>
              <a:satOff val="-7502"/>
              <a:lumOff val="-122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" b="1" kern="1200" smtClean="0"/>
            <a:t>5.</a:t>
          </a:r>
          <a:endParaRPr lang="en-IN" sz="400" b="1" kern="1200" dirty="0"/>
        </a:p>
      </dsp:txBody>
      <dsp:txXfrm rot="-5400000">
        <a:off x="1" y="2978406"/>
        <a:ext cx="516275" cy="221261"/>
      </dsp:txXfrm>
    </dsp:sp>
    <dsp:sp modelId="{EA7E65B8-68C5-4CEC-A685-9FE4D68942F7}">
      <dsp:nvSpPr>
        <dsp:cNvPr id="0" name=""/>
        <dsp:cNvSpPr/>
      </dsp:nvSpPr>
      <dsp:spPr>
        <a:xfrm rot="5400000">
          <a:off x="4590438" y="-1353895"/>
          <a:ext cx="479398" cy="8627724"/>
        </a:xfrm>
        <a:prstGeom prst="round2Same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9525" cap="flat" cmpd="sng" algn="ctr">
          <a:solidFill>
            <a:schemeClr val="accent3">
              <a:hueOff val="5000117"/>
              <a:satOff val="-7502"/>
              <a:lumOff val="-122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ON THE BASIS OF CRYSTALLINITY </a:t>
          </a:r>
          <a:endParaRPr lang="en-IN" sz="2000" b="1" kern="1200" dirty="0"/>
        </a:p>
      </dsp:txBody>
      <dsp:txXfrm rot="-5400000">
        <a:off x="516275" y="2743670"/>
        <a:ext cx="8604322" cy="432594"/>
      </dsp:txXfrm>
    </dsp:sp>
    <dsp:sp modelId="{C0B31806-59FC-4E34-8576-9842F45D5FA9}">
      <dsp:nvSpPr>
        <dsp:cNvPr id="0" name=""/>
        <dsp:cNvSpPr/>
      </dsp:nvSpPr>
      <dsp:spPr>
        <a:xfrm rot="5400000">
          <a:off x="-110630" y="3510825"/>
          <a:ext cx="737536" cy="516275"/>
        </a:xfrm>
        <a:prstGeom prst="chevron">
          <a:avLst/>
        </a:prstGeom>
        <a:gradFill rotWithShape="0">
          <a:gsLst>
            <a:gs pos="0">
              <a:schemeClr val="accent3">
                <a:hueOff val="6250147"/>
                <a:satOff val="-9378"/>
                <a:lumOff val="-1525"/>
                <a:alphaOff val="0"/>
                <a:shade val="51000"/>
                <a:satMod val="130000"/>
              </a:schemeClr>
            </a:gs>
            <a:gs pos="80000">
              <a:schemeClr val="accent3">
                <a:hueOff val="6250147"/>
                <a:satOff val="-9378"/>
                <a:lumOff val="-1525"/>
                <a:alphaOff val="0"/>
                <a:shade val="93000"/>
                <a:satMod val="130000"/>
              </a:schemeClr>
            </a:gs>
            <a:gs pos="100000">
              <a:schemeClr val="accent3">
                <a:hueOff val="6250147"/>
                <a:satOff val="-9378"/>
                <a:lumOff val="-152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6250147"/>
              <a:satOff val="-9378"/>
              <a:lumOff val="-15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" b="1" kern="1200" smtClean="0"/>
            <a:t>6.</a:t>
          </a:r>
          <a:endParaRPr lang="en-IN" sz="400" b="1" kern="1200" dirty="0"/>
        </a:p>
      </dsp:txBody>
      <dsp:txXfrm rot="-5400000">
        <a:off x="1" y="3658333"/>
        <a:ext cx="516275" cy="221261"/>
      </dsp:txXfrm>
    </dsp:sp>
    <dsp:sp modelId="{1F849378-AA09-4106-A2F2-40A51EFB6BEE}">
      <dsp:nvSpPr>
        <dsp:cNvPr id="0" name=""/>
        <dsp:cNvSpPr/>
      </dsp:nvSpPr>
      <dsp:spPr>
        <a:xfrm rot="5400000">
          <a:off x="4590438" y="-673968"/>
          <a:ext cx="479398" cy="8627724"/>
        </a:xfrm>
        <a:prstGeom prst="round2SameRect">
          <a:avLst/>
        </a:prstGeom>
        <a:solidFill>
          <a:schemeClr val="bg1">
            <a:lumMod val="65000"/>
            <a:alpha val="90000"/>
          </a:schemeClr>
        </a:solidFill>
        <a:ln w="9525" cap="flat" cmpd="sng" algn="ctr">
          <a:solidFill>
            <a:schemeClr val="accent3">
              <a:hueOff val="6250147"/>
              <a:satOff val="-9378"/>
              <a:lumOff val="-15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smtClean="0"/>
            <a:t>ON THE BASIS OF TACTICITY </a:t>
          </a:r>
          <a:endParaRPr lang="en-IN" sz="2000" b="1" kern="1200" dirty="0"/>
        </a:p>
      </dsp:txBody>
      <dsp:txXfrm rot="-5400000">
        <a:off x="516275" y="3423597"/>
        <a:ext cx="8604322" cy="432594"/>
      </dsp:txXfrm>
    </dsp:sp>
    <dsp:sp modelId="{D51E10FE-DE08-4F91-B326-9D67272B3F79}">
      <dsp:nvSpPr>
        <dsp:cNvPr id="0" name=""/>
        <dsp:cNvSpPr/>
      </dsp:nvSpPr>
      <dsp:spPr>
        <a:xfrm rot="5400000">
          <a:off x="-110630" y="4190752"/>
          <a:ext cx="737536" cy="516275"/>
        </a:xfrm>
        <a:prstGeom prst="chevron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" b="1" kern="1200" smtClean="0"/>
            <a:t>7.</a:t>
          </a:r>
          <a:endParaRPr lang="en-IN" sz="400" b="1" kern="1200" dirty="0"/>
        </a:p>
      </dsp:txBody>
      <dsp:txXfrm rot="-5400000">
        <a:off x="1" y="4338260"/>
        <a:ext cx="516275" cy="221261"/>
      </dsp:txXfrm>
    </dsp:sp>
    <dsp:sp modelId="{AA7C276D-1890-4CE5-A20D-DDA606FA74E8}">
      <dsp:nvSpPr>
        <dsp:cNvPr id="0" name=""/>
        <dsp:cNvSpPr/>
      </dsp:nvSpPr>
      <dsp:spPr>
        <a:xfrm rot="5400000">
          <a:off x="4590438" y="5959"/>
          <a:ext cx="479398" cy="8627724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ON THE BASIS OF THERMAL RESPONSE</a:t>
          </a:r>
          <a:endParaRPr lang="en-IN" sz="2000" b="1" kern="1200" dirty="0"/>
        </a:p>
      </dsp:txBody>
      <dsp:txXfrm rot="-5400000">
        <a:off x="516275" y="4103524"/>
        <a:ext cx="8604322" cy="432594"/>
      </dsp:txXfrm>
    </dsp:sp>
    <dsp:sp modelId="{974CFB69-1FB7-4664-9460-B57CD00485B8}">
      <dsp:nvSpPr>
        <dsp:cNvPr id="0" name=""/>
        <dsp:cNvSpPr/>
      </dsp:nvSpPr>
      <dsp:spPr>
        <a:xfrm rot="5400000">
          <a:off x="-110630" y="4870679"/>
          <a:ext cx="737536" cy="516275"/>
        </a:xfrm>
        <a:prstGeom prst="chevron">
          <a:avLst/>
        </a:prstGeom>
        <a:gradFill rotWithShape="0">
          <a:gsLst>
            <a:gs pos="0">
              <a:schemeClr val="accent3">
                <a:hueOff val="8750205"/>
                <a:satOff val="-13129"/>
                <a:lumOff val="-2135"/>
                <a:alphaOff val="0"/>
                <a:shade val="51000"/>
                <a:satMod val="130000"/>
              </a:schemeClr>
            </a:gs>
            <a:gs pos="80000">
              <a:schemeClr val="accent3">
                <a:hueOff val="8750205"/>
                <a:satOff val="-13129"/>
                <a:lumOff val="-2135"/>
                <a:alphaOff val="0"/>
                <a:shade val="93000"/>
                <a:satMod val="130000"/>
              </a:schemeClr>
            </a:gs>
            <a:gs pos="100000">
              <a:schemeClr val="accent3">
                <a:hueOff val="8750205"/>
                <a:satOff val="-13129"/>
                <a:lumOff val="-213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8750205"/>
              <a:satOff val="-13129"/>
              <a:lumOff val="-21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" b="1" kern="1200" smtClean="0"/>
            <a:t>8.</a:t>
          </a:r>
          <a:endParaRPr lang="en-IN" sz="400" b="1" kern="1200" dirty="0"/>
        </a:p>
      </dsp:txBody>
      <dsp:txXfrm rot="-5400000">
        <a:off x="1" y="5018187"/>
        <a:ext cx="516275" cy="221261"/>
      </dsp:txXfrm>
    </dsp:sp>
    <dsp:sp modelId="{7FDD1B0F-190A-42B0-B652-88686B34EF80}">
      <dsp:nvSpPr>
        <dsp:cNvPr id="0" name=""/>
        <dsp:cNvSpPr/>
      </dsp:nvSpPr>
      <dsp:spPr>
        <a:xfrm rot="5400000">
          <a:off x="4590438" y="685886"/>
          <a:ext cx="479398" cy="8627724"/>
        </a:xfrm>
        <a:prstGeom prst="round2SameRect">
          <a:avLst/>
        </a:prstGeom>
        <a:solidFill>
          <a:schemeClr val="bg2">
            <a:alpha val="90000"/>
          </a:schemeClr>
        </a:solidFill>
        <a:ln w="9525" cap="flat" cmpd="sng" algn="ctr">
          <a:solidFill>
            <a:schemeClr val="accent3">
              <a:hueOff val="8750205"/>
              <a:satOff val="-13129"/>
              <a:lumOff val="-21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smtClean="0"/>
            <a:t>ON THE BASIS OF TYPE OF BACKBONE CHAIN </a:t>
          </a:r>
          <a:endParaRPr lang="en-IN" sz="2000" b="1" kern="1200" dirty="0"/>
        </a:p>
      </dsp:txBody>
      <dsp:txXfrm rot="-5400000">
        <a:off x="516275" y="4783451"/>
        <a:ext cx="8604322" cy="432594"/>
      </dsp:txXfrm>
    </dsp:sp>
    <dsp:sp modelId="{8C028DB7-4059-40D5-9EED-5874E2DB975D}">
      <dsp:nvSpPr>
        <dsp:cNvPr id="0" name=""/>
        <dsp:cNvSpPr/>
      </dsp:nvSpPr>
      <dsp:spPr>
        <a:xfrm rot="5400000">
          <a:off x="-110630" y="5550606"/>
          <a:ext cx="737536" cy="516275"/>
        </a:xfrm>
        <a:prstGeom prst="chevron">
          <a:avLst/>
        </a:prstGeom>
        <a:gradFill rotWithShape="0">
          <a:gsLst>
            <a:gs pos="0">
              <a:schemeClr val="accent3">
                <a:hueOff val="10000235"/>
                <a:satOff val="-15004"/>
                <a:lumOff val="-2440"/>
                <a:alphaOff val="0"/>
                <a:shade val="51000"/>
                <a:satMod val="130000"/>
              </a:schemeClr>
            </a:gs>
            <a:gs pos="80000">
              <a:schemeClr val="accent3">
                <a:hueOff val="10000235"/>
                <a:satOff val="-15004"/>
                <a:lumOff val="-2440"/>
                <a:alphaOff val="0"/>
                <a:shade val="93000"/>
                <a:satMod val="130000"/>
              </a:schemeClr>
            </a:gs>
            <a:gs pos="100000">
              <a:schemeClr val="accent3">
                <a:hueOff val="10000235"/>
                <a:satOff val="-15004"/>
                <a:lumOff val="-244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0000235"/>
              <a:satOff val="-15004"/>
              <a:lumOff val="-244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" b="1" kern="1200" smtClean="0"/>
            <a:t>9.</a:t>
          </a:r>
          <a:endParaRPr lang="en-IN" sz="400" b="1" kern="1200" dirty="0"/>
        </a:p>
      </dsp:txBody>
      <dsp:txXfrm rot="-5400000">
        <a:off x="1" y="5698114"/>
        <a:ext cx="516275" cy="221261"/>
      </dsp:txXfrm>
    </dsp:sp>
    <dsp:sp modelId="{58D3348A-26EC-4E7E-B24C-0190ED107A24}">
      <dsp:nvSpPr>
        <dsp:cNvPr id="0" name=""/>
        <dsp:cNvSpPr/>
      </dsp:nvSpPr>
      <dsp:spPr>
        <a:xfrm rot="5400000">
          <a:off x="4590438" y="1365813"/>
          <a:ext cx="479398" cy="8627724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3">
              <a:hueOff val="10000235"/>
              <a:satOff val="-15004"/>
              <a:lumOff val="-244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smtClean="0"/>
            <a:t>ON THE BASIS OF COMMERCIAL APPLICATIONS</a:t>
          </a:r>
          <a:endParaRPr lang="en-IN" sz="2000" b="1" kern="1200" dirty="0"/>
        </a:p>
      </dsp:txBody>
      <dsp:txXfrm rot="-5400000">
        <a:off x="516275" y="5463378"/>
        <a:ext cx="8604322" cy="432594"/>
      </dsp:txXfrm>
    </dsp:sp>
    <dsp:sp modelId="{797EC8F7-6595-4A3E-98D5-B789C4F2F360}">
      <dsp:nvSpPr>
        <dsp:cNvPr id="0" name=""/>
        <dsp:cNvSpPr/>
      </dsp:nvSpPr>
      <dsp:spPr>
        <a:xfrm rot="5400000">
          <a:off x="-110630" y="6230533"/>
          <a:ext cx="737536" cy="516275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b="1" kern="1200"/>
        </a:p>
      </dsp:txBody>
      <dsp:txXfrm rot="-5400000">
        <a:off x="1" y="6378041"/>
        <a:ext cx="516275" cy="221261"/>
      </dsp:txXfrm>
    </dsp:sp>
    <dsp:sp modelId="{DD93F86C-F9A0-440E-A8FD-CFAFC2AF931F}">
      <dsp:nvSpPr>
        <dsp:cNvPr id="0" name=""/>
        <dsp:cNvSpPr/>
      </dsp:nvSpPr>
      <dsp:spPr>
        <a:xfrm rot="5400000">
          <a:off x="4590438" y="2045740"/>
          <a:ext cx="479398" cy="8627724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ON THE BASIS OF PRESENCE OF CARBON IN POLYMER</a:t>
          </a:r>
          <a:endParaRPr lang="en-IN" sz="2000" b="1" kern="1200" dirty="0"/>
        </a:p>
      </dsp:txBody>
      <dsp:txXfrm rot="-5400000">
        <a:off x="516275" y="6143305"/>
        <a:ext cx="8604322" cy="4325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8096D-B79D-4DAD-A3FA-ABF59941964D}">
      <dsp:nvSpPr>
        <dsp:cNvPr id="0" name=""/>
        <dsp:cNvSpPr/>
      </dsp:nvSpPr>
      <dsp:spPr>
        <a:xfrm>
          <a:off x="3959171" y="1869859"/>
          <a:ext cx="231629" cy="1806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6713"/>
              </a:lnTo>
              <a:lnTo>
                <a:pt x="231629" y="180671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E569AB-5E16-482A-8261-C530865391BA}">
      <dsp:nvSpPr>
        <dsp:cNvPr id="0" name=""/>
        <dsp:cNvSpPr/>
      </dsp:nvSpPr>
      <dsp:spPr>
        <a:xfrm>
          <a:off x="3959171" y="1869859"/>
          <a:ext cx="231629" cy="710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331"/>
              </a:lnTo>
              <a:lnTo>
                <a:pt x="231629" y="710331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E7A2FC-1E35-40F1-959A-68AE42BC7AF6}">
      <dsp:nvSpPr>
        <dsp:cNvPr id="0" name=""/>
        <dsp:cNvSpPr/>
      </dsp:nvSpPr>
      <dsp:spPr>
        <a:xfrm>
          <a:off x="2708370" y="773477"/>
          <a:ext cx="1868481" cy="3242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140"/>
              </a:lnTo>
              <a:lnTo>
                <a:pt x="1868481" y="162140"/>
              </a:lnTo>
              <a:lnTo>
                <a:pt x="1868481" y="3242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99911-0C63-4158-893C-61187FBFEF60}">
      <dsp:nvSpPr>
        <dsp:cNvPr id="0" name=""/>
        <dsp:cNvSpPr/>
      </dsp:nvSpPr>
      <dsp:spPr>
        <a:xfrm>
          <a:off x="2090690" y="1869859"/>
          <a:ext cx="231629" cy="1806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6713"/>
              </a:lnTo>
              <a:lnTo>
                <a:pt x="231629" y="180671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317699-2774-482C-93A6-96E8768B4793}">
      <dsp:nvSpPr>
        <dsp:cNvPr id="0" name=""/>
        <dsp:cNvSpPr/>
      </dsp:nvSpPr>
      <dsp:spPr>
        <a:xfrm>
          <a:off x="2090690" y="1869859"/>
          <a:ext cx="231629" cy="710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331"/>
              </a:lnTo>
              <a:lnTo>
                <a:pt x="231629" y="710331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BAFFEC-159B-4784-82DA-AE0DCFA8CDD2}">
      <dsp:nvSpPr>
        <dsp:cNvPr id="0" name=""/>
        <dsp:cNvSpPr/>
      </dsp:nvSpPr>
      <dsp:spPr>
        <a:xfrm>
          <a:off x="2662650" y="773477"/>
          <a:ext cx="91440" cy="3242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42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434FA-2B97-49A4-9E3C-5BB7A2F831ED}">
      <dsp:nvSpPr>
        <dsp:cNvPr id="0" name=""/>
        <dsp:cNvSpPr/>
      </dsp:nvSpPr>
      <dsp:spPr>
        <a:xfrm>
          <a:off x="222208" y="1869859"/>
          <a:ext cx="231629" cy="1806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6713"/>
              </a:lnTo>
              <a:lnTo>
                <a:pt x="231629" y="180671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A8B3CC-3BCA-4224-A7B2-05635DC914B1}">
      <dsp:nvSpPr>
        <dsp:cNvPr id="0" name=""/>
        <dsp:cNvSpPr/>
      </dsp:nvSpPr>
      <dsp:spPr>
        <a:xfrm>
          <a:off x="222208" y="1869859"/>
          <a:ext cx="231629" cy="710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331"/>
              </a:lnTo>
              <a:lnTo>
                <a:pt x="231629" y="710331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F7DE70-CD38-4E28-B5E1-F9E2576C425A}">
      <dsp:nvSpPr>
        <dsp:cNvPr id="0" name=""/>
        <dsp:cNvSpPr/>
      </dsp:nvSpPr>
      <dsp:spPr>
        <a:xfrm>
          <a:off x="839888" y="773477"/>
          <a:ext cx="1868481" cy="324281"/>
        </a:xfrm>
        <a:custGeom>
          <a:avLst/>
          <a:gdLst/>
          <a:ahLst/>
          <a:cxnLst/>
          <a:rect l="0" t="0" r="0" b="0"/>
          <a:pathLst>
            <a:path>
              <a:moveTo>
                <a:pt x="1868481" y="0"/>
              </a:moveTo>
              <a:lnTo>
                <a:pt x="1868481" y="162140"/>
              </a:lnTo>
              <a:lnTo>
                <a:pt x="0" y="162140"/>
              </a:lnTo>
              <a:lnTo>
                <a:pt x="0" y="3242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527A77-B3A4-44B5-B3DD-28F5289B5756}">
      <dsp:nvSpPr>
        <dsp:cNvPr id="0" name=""/>
        <dsp:cNvSpPr/>
      </dsp:nvSpPr>
      <dsp:spPr>
        <a:xfrm>
          <a:off x="1374343" y="1377"/>
          <a:ext cx="2668052" cy="772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1. ORIGIN</a:t>
          </a:r>
          <a:endParaRPr lang="en-IN" sz="3600" b="1" kern="1200" dirty="0"/>
        </a:p>
      </dsp:txBody>
      <dsp:txXfrm>
        <a:off x="1374343" y="1377"/>
        <a:ext cx="2668052" cy="772099"/>
      </dsp:txXfrm>
    </dsp:sp>
    <dsp:sp modelId="{01B9D1B8-CEC7-406C-A296-1BED469E2F32}">
      <dsp:nvSpPr>
        <dsp:cNvPr id="0" name=""/>
        <dsp:cNvSpPr/>
      </dsp:nvSpPr>
      <dsp:spPr>
        <a:xfrm>
          <a:off x="67788" y="1097759"/>
          <a:ext cx="1544199" cy="772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NATURAL POLYMERS</a:t>
          </a:r>
          <a:endParaRPr lang="en-IN" sz="1200" b="1" kern="1200" dirty="0"/>
        </a:p>
      </dsp:txBody>
      <dsp:txXfrm>
        <a:off x="67788" y="1097759"/>
        <a:ext cx="1544199" cy="772099"/>
      </dsp:txXfrm>
    </dsp:sp>
    <dsp:sp modelId="{D537A61B-0FD0-46D2-A863-C8D78D224FE1}">
      <dsp:nvSpPr>
        <dsp:cNvPr id="0" name=""/>
        <dsp:cNvSpPr/>
      </dsp:nvSpPr>
      <dsp:spPr>
        <a:xfrm>
          <a:off x="453838" y="2194140"/>
          <a:ext cx="1544199" cy="772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CELLULOSE</a:t>
          </a:r>
          <a:endParaRPr lang="en-IN" sz="1200" b="1" kern="1200" dirty="0"/>
        </a:p>
      </dsp:txBody>
      <dsp:txXfrm>
        <a:off x="453838" y="2194140"/>
        <a:ext cx="1544199" cy="772099"/>
      </dsp:txXfrm>
    </dsp:sp>
    <dsp:sp modelId="{5482171D-B745-4249-82A7-3AC255E4FDE7}">
      <dsp:nvSpPr>
        <dsp:cNvPr id="0" name=""/>
        <dsp:cNvSpPr/>
      </dsp:nvSpPr>
      <dsp:spPr>
        <a:xfrm>
          <a:off x="453838" y="3290522"/>
          <a:ext cx="1544199" cy="772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PROTEINS</a:t>
          </a:r>
          <a:endParaRPr lang="en-IN" sz="1200" b="1" kern="1200" dirty="0"/>
        </a:p>
      </dsp:txBody>
      <dsp:txXfrm>
        <a:off x="453838" y="3290522"/>
        <a:ext cx="1544199" cy="772099"/>
      </dsp:txXfrm>
    </dsp:sp>
    <dsp:sp modelId="{C49D130D-A110-4E11-9F26-960D9C8D7364}">
      <dsp:nvSpPr>
        <dsp:cNvPr id="0" name=""/>
        <dsp:cNvSpPr/>
      </dsp:nvSpPr>
      <dsp:spPr>
        <a:xfrm>
          <a:off x="1936270" y="1097759"/>
          <a:ext cx="1544199" cy="772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SEMI-SYNTHETIC POLYMERS</a:t>
          </a:r>
          <a:endParaRPr lang="en-IN" sz="1200" b="1" kern="1200" dirty="0"/>
        </a:p>
      </dsp:txBody>
      <dsp:txXfrm>
        <a:off x="1936270" y="1097759"/>
        <a:ext cx="1544199" cy="772099"/>
      </dsp:txXfrm>
    </dsp:sp>
    <dsp:sp modelId="{6A713B38-83C5-4183-95E1-5BE661D3D702}">
      <dsp:nvSpPr>
        <dsp:cNvPr id="0" name=""/>
        <dsp:cNvSpPr/>
      </dsp:nvSpPr>
      <dsp:spPr>
        <a:xfrm>
          <a:off x="2322320" y="2194140"/>
          <a:ext cx="1544199" cy="772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RAYON</a:t>
          </a:r>
          <a:endParaRPr lang="en-IN" sz="1200" b="1" kern="1200" dirty="0"/>
        </a:p>
      </dsp:txBody>
      <dsp:txXfrm>
        <a:off x="2322320" y="2194140"/>
        <a:ext cx="1544199" cy="772099"/>
      </dsp:txXfrm>
    </dsp:sp>
    <dsp:sp modelId="{9211079B-8556-4C4D-BE94-78BB581E222A}">
      <dsp:nvSpPr>
        <dsp:cNvPr id="0" name=""/>
        <dsp:cNvSpPr/>
      </dsp:nvSpPr>
      <dsp:spPr>
        <a:xfrm>
          <a:off x="2322320" y="3290522"/>
          <a:ext cx="1544199" cy="772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NITROCELLULOSE/ GUN COTTON</a:t>
          </a:r>
          <a:endParaRPr lang="en-IN" sz="1200" b="1" kern="1200" dirty="0"/>
        </a:p>
      </dsp:txBody>
      <dsp:txXfrm>
        <a:off x="2322320" y="3290522"/>
        <a:ext cx="1544199" cy="772099"/>
      </dsp:txXfrm>
    </dsp:sp>
    <dsp:sp modelId="{857F0468-CF88-4DB0-AD2F-346926EDA759}">
      <dsp:nvSpPr>
        <dsp:cNvPr id="0" name=""/>
        <dsp:cNvSpPr/>
      </dsp:nvSpPr>
      <dsp:spPr>
        <a:xfrm>
          <a:off x="3804751" y="1097759"/>
          <a:ext cx="1544199" cy="772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SYNTHETIC POLYMERS</a:t>
          </a:r>
          <a:endParaRPr lang="en-IN" sz="1200" b="1" kern="1200" dirty="0"/>
        </a:p>
      </dsp:txBody>
      <dsp:txXfrm>
        <a:off x="3804751" y="1097759"/>
        <a:ext cx="1544199" cy="772099"/>
      </dsp:txXfrm>
    </dsp:sp>
    <dsp:sp modelId="{A4930EBE-430A-4D22-A8C8-1212B848AF95}">
      <dsp:nvSpPr>
        <dsp:cNvPr id="0" name=""/>
        <dsp:cNvSpPr/>
      </dsp:nvSpPr>
      <dsp:spPr>
        <a:xfrm>
          <a:off x="4190801" y="2194140"/>
          <a:ext cx="1544199" cy="772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POLYETHYLENE</a:t>
          </a:r>
          <a:endParaRPr lang="en-IN" sz="1200" b="1" kern="1200" dirty="0"/>
        </a:p>
      </dsp:txBody>
      <dsp:txXfrm>
        <a:off x="4190801" y="2194140"/>
        <a:ext cx="1544199" cy="772099"/>
      </dsp:txXfrm>
    </dsp:sp>
    <dsp:sp modelId="{D2B495D7-1554-4D4A-A536-D1A0EF6489C9}">
      <dsp:nvSpPr>
        <dsp:cNvPr id="0" name=""/>
        <dsp:cNvSpPr/>
      </dsp:nvSpPr>
      <dsp:spPr>
        <a:xfrm>
          <a:off x="4190801" y="3290522"/>
          <a:ext cx="1544199" cy="772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POLY VINYL CHLORIDE (PVC)</a:t>
          </a:r>
          <a:endParaRPr lang="en-IN" sz="1200" b="1" kern="1200" dirty="0"/>
        </a:p>
      </dsp:txBody>
      <dsp:txXfrm>
        <a:off x="4190801" y="3290522"/>
        <a:ext cx="1544199" cy="7720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31BC9-D61C-4679-A4CF-8D46250C215E}">
      <dsp:nvSpPr>
        <dsp:cNvPr id="0" name=""/>
        <dsp:cNvSpPr/>
      </dsp:nvSpPr>
      <dsp:spPr>
        <a:xfrm>
          <a:off x="4495800" y="1417158"/>
          <a:ext cx="2022236" cy="594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341"/>
              </a:lnTo>
              <a:lnTo>
                <a:pt x="2022236" y="297341"/>
              </a:lnTo>
              <a:lnTo>
                <a:pt x="2022236" y="594683"/>
              </a:lnTo>
            </a:path>
          </a:pathLst>
        </a:custGeom>
        <a:noFill/>
        <a:ln w="222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45F78-1410-4ED8-BC21-8A39C561ADCD}">
      <dsp:nvSpPr>
        <dsp:cNvPr id="0" name=""/>
        <dsp:cNvSpPr/>
      </dsp:nvSpPr>
      <dsp:spPr>
        <a:xfrm>
          <a:off x="2471878" y="1417158"/>
          <a:ext cx="2023921" cy="594683"/>
        </a:xfrm>
        <a:custGeom>
          <a:avLst/>
          <a:gdLst/>
          <a:ahLst/>
          <a:cxnLst/>
          <a:rect l="0" t="0" r="0" b="0"/>
          <a:pathLst>
            <a:path>
              <a:moveTo>
                <a:pt x="2023921" y="0"/>
              </a:moveTo>
              <a:lnTo>
                <a:pt x="2023921" y="297341"/>
              </a:lnTo>
              <a:lnTo>
                <a:pt x="0" y="297341"/>
              </a:lnTo>
              <a:lnTo>
                <a:pt x="0" y="594683"/>
              </a:lnTo>
            </a:path>
          </a:pathLst>
        </a:custGeom>
        <a:noFill/>
        <a:ln w="222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37C87-0AEB-4ED5-836C-476571222D37}">
      <dsp:nvSpPr>
        <dsp:cNvPr id="0" name=""/>
        <dsp:cNvSpPr/>
      </dsp:nvSpPr>
      <dsp:spPr>
        <a:xfrm>
          <a:off x="2938273" y="1244"/>
          <a:ext cx="3115052" cy="1415913"/>
        </a:xfrm>
        <a:prstGeom prst="arc">
          <a:avLst>
            <a:gd name="adj1" fmla="val 13200000"/>
            <a:gd name="adj2" fmla="val 19200000"/>
          </a:avLst>
        </a:prstGeom>
        <a:noFill/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175806-6BDE-42EF-93B1-7FB12FAAF26C}">
      <dsp:nvSpPr>
        <dsp:cNvPr id="0" name=""/>
        <dsp:cNvSpPr/>
      </dsp:nvSpPr>
      <dsp:spPr>
        <a:xfrm>
          <a:off x="2938273" y="1244"/>
          <a:ext cx="3115052" cy="1415913"/>
        </a:xfrm>
        <a:prstGeom prst="arc">
          <a:avLst>
            <a:gd name="adj1" fmla="val 2400000"/>
            <a:gd name="adj2" fmla="val 8400000"/>
          </a:avLst>
        </a:prstGeom>
        <a:noFill/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5305AD-9F43-4DFD-BB13-55116AA0AC9D}">
      <dsp:nvSpPr>
        <dsp:cNvPr id="0" name=""/>
        <dsp:cNvSpPr/>
      </dsp:nvSpPr>
      <dsp:spPr>
        <a:xfrm>
          <a:off x="1380747" y="256109"/>
          <a:ext cx="6230104" cy="906184"/>
        </a:xfrm>
        <a:prstGeom prst="rect">
          <a:avLst/>
        </a:prstGeom>
        <a:noFill/>
        <a:ln w="15875" cap="flat" cmpd="sng" algn="ctr">
          <a:noFill/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600" b="1" kern="1200" dirty="0" smtClean="0">
              <a:latin typeface="Times New Roman" pitchFamily="18" charset="0"/>
              <a:cs typeface="Times New Roman" pitchFamily="18" charset="0"/>
            </a:rPr>
            <a:t>2. THERMAL RESPONSE</a:t>
          </a:r>
          <a:endParaRPr lang="en-IN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80747" y="256109"/>
        <a:ext cx="6230104" cy="906184"/>
      </dsp:txXfrm>
    </dsp:sp>
    <dsp:sp modelId="{6EAB0302-E44E-417A-819A-94F881E8135A}">
      <dsp:nvSpPr>
        <dsp:cNvPr id="0" name=""/>
        <dsp:cNvSpPr/>
      </dsp:nvSpPr>
      <dsp:spPr>
        <a:xfrm>
          <a:off x="1609431" y="2011841"/>
          <a:ext cx="1724894" cy="1415913"/>
        </a:xfrm>
        <a:prstGeom prst="arc">
          <a:avLst>
            <a:gd name="adj1" fmla="val 13200000"/>
            <a:gd name="adj2" fmla="val 19200000"/>
          </a:avLst>
        </a:prstGeom>
        <a:noFill/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3A2DBE-BE8A-4E89-B3CB-0E7DA539A911}">
      <dsp:nvSpPr>
        <dsp:cNvPr id="0" name=""/>
        <dsp:cNvSpPr/>
      </dsp:nvSpPr>
      <dsp:spPr>
        <a:xfrm>
          <a:off x="1609431" y="2011841"/>
          <a:ext cx="1724894" cy="1415913"/>
        </a:xfrm>
        <a:prstGeom prst="arc">
          <a:avLst>
            <a:gd name="adj1" fmla="val 2400000"/>
            <a:gd name="adj2" fmla="val 8400000"/>
          </a:avLst>
        </a:prstGeom>
        <a:noFill/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366B43-661A-4737-A2A2-DE2D6D7CF361}">
      <dsp:nvSpPr>
        <dsp:cNvPr id="0" name=""/>
        <dsp:cNvSpPr/>
      </dsp:nvSpPr>
      <dsp:spPr>
        <a:xfrm>
          <a:off x="746984" y="2266706"/>
          <a:ext cx="3449788" cy="906184"/>
        </a:xfrm>
        <a:prstGeom prst="rect">
          <a:avLst/>
        </a:prstGeom>
        <a:noFill/>
        <a:ln w="15875" cap="flat" cmpd="sng" algn="ctr">
          <a:noFill/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b="1" kern="1200" dirty="0" smtClean="0">
              <a:latin typeface="Times New Roman" pitchFamily="18" charset="0"/>
              <a:cs typeface="Times New Roman" pitchFamily="18" charset="0"/>
            </a:rPr>
            <a:t>THERMOPLASTIC</a:t>
          </a:r>
          <a:endParaRPr lang="en-IN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46984" y="2266706"/>
        <a:ext cx="3449788" cy="906184"/>
      </dsp:txXfrm>
    </dsp:sp>
    <dsp:sp modelId="{97EC3CE3-4C56-444C-9AC7-581B182A3ADC}">
      <dsp:nvSpPr>
        <dsp:cNvPr id="0" name=""/>
        <dsp:cNvSpPr/>
      </dsp:nvSpPr>
      <dsp:spPr>
        <a:xfrm>
          <a:off x="5654746" y="2011841"/>
          <a:ext cx="1726579" cy="1415913"/>
        </a:xfrm>
        <a:prstGeom prst="arc">
          <a:avLst>
            <a:gd name="adj1" fmla="val 13200000"/>
            <a:gd name="adj2" fmla="val 19200000"/>
          </a:avLst>
        </a:prstGeom>
        <a:noFill/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165C2E-A3F6-4C4B-A992-D50E1AE300C3}">
      <dsp:nvSpPr>
        <dsp:cNvPr id="0" name=""/>
        <dsp:cNvSpPr/>
      </dsp:nvSpPr>
      <dsp:spPr>
        <a:xfrm>
          <a:off x="5654746" y="2011841"/>
          <a:ext cx="1726579" cy="1415913"/>
        </a:xfrm>
        <a:prstGeom prst="arc">
          <a:avLst>
            <a:gd name="adj1" fmla="val 2400000"/>
            <a:gd name="adj2" fmla="val 8400000"/>
          </a:avLst>
        </a:prstGeom>
        <a:noFill/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E25FAF-6557-400E-9F60-965E0D2E7B0C}">
      <dsp:nvSpPr>
        <dsp:cNvPr id="0" name=""/>
        <dsp:cNvSpPr/>
      </dsp:nvSpPr>
      <dsp:spPr>
        <a:xfrm>
          <a:off x="4791456" y="2266706"/>
          <a:ext cx="3453158" cy="906184"/>
        </a:xfrm>
        <a:prstGeom prst="rect">
          <a:avLst/>
        </a:prstGeom>
        <a:noFill/>
        <a:ln w="15875" cap="flat" cmpd="sng" algn="ctr">
          <a:noFill/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b="1" kern="1200" dirty="0" smtClean="0">
              <a:latin typeface="Times New Roman" pitchFamily="18" charset="0"/>
              <a:cs typeface="Times New Roman" pitchFamily="18" charset="0"/>
            </a:rPr>
            <a:t>THERMOSETTING</a:t>
          </a:r>
          <a:endParaRPr lang="en-IN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91456" y="2266706"/>
        <a:ext cx="3453158" cy="9061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EA7E1-4C63-4D99-9271-30E13BD348DA}">
      <dsp:nvSpPr>
        <dsp:cNvPr id="0" name=""/>
        <dsp:cNvSpPr/>
      </dsp:nvSpPr>
      <dsp:spPr>
        <a:xfrm>
          <a:off x="4658082" y="2284382"/>
          <a:ext cx="283110" cy="3548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8320"/>
              </a:lnTo>
              <a:lnTo>
                <a:pt x="283110" y="354832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2FCF0A-08FD-4275-BB77-32FF327F761F}">
      <dsp:nvSpPr>
        <dsp:cNvPr id="0" name=""/>
        <dsp:cNvSpPr/>
      </dsp:nvSpPr>
      <dsp:spPr>
        <a:xfrm>
          <a:off x="4658082" y="2284382"/>
          <a:ext cx="283110" cy="2208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8263"/>
              </a:lnTo>
              <a:lnTo>
                <a:pt x="283110" y="2208263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1E45C5-9A37-4E0D-A8AB-D3FE4558C5F9}">
      <dsp:nvSpPr>
        <dsp:cNvPr id="0" name=""/>
        <dsp:cNvSpPr/>
      </dsp:nvSpPr>
      <dsp:spPr>
        <a:xfrm>
          <a:off x="4658082" y="2284382"/>
          <a:ext cx="283110" cy="8682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8206"/>
              </a:lnTo>
              <a:lnTo>
                <a:pt x="283110" y="86820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39E0AE-A041-4584-9318-5998C30236C1}">
      <dsp:nvSpPr>
        <dsp:cNvPr id="0" name=""/>
        <dsp:cNvSpPr/>
      </dsp:nvSpPr>
      <dsp:spPr>
        <a:xfrm>
          <a:off x="4271165" y="944325"/>
          <a:ext cx="1141879" cy="396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177"/>
              </a:lnTo>
              <a:lnTo>
                <a:pt x="1141879" y="198177"/>
              </a:lnTo>
              <a:lnTo>
                <a:pt x="1141879" y="39635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C31E73-F144-4A78-9C00-2AB69FF92FC2}">
      <dsp:nvSpPr>
        <dsp:cNvPr id="0" name=""/>
        <dsp:cNvSpPr/>
      </dsp:nvSpPr>
      <dsp:spPr>
        <a:xfrm>
          <a:off x="3129285" y="944325"/>
          <a:ext cx="1141879" cy="396354"/>
        </a:xfrm>
        <a:custGeom>
          <a:avLst/>
          <a:gdLst/>
          <a:ahLst/>
          <a:cxnLst/>
          <a:rect l="0" t="0" r="0" b="0"/>
          <a:pathLst>
            <a:path>
              <a:moveTo>
                <a:pt x="1141879" y="0"/>
              </a:moveTo>
              <a:lnTo>
                <a:pt x="1141879" y="198177"/>
              </a:lnTo>
              <a:lnTo>
                <a:pt x="0" y="198177"/>
              </a:lnTo>
              <a:lnTo>
                <a:pt x="0" y="39635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C928AB-9B37-4E68-884D-233CF9176DB1}">
      <dsp:nvSpPr>
        <dsp:cNvPr id="0" name=""/>
        <dsp:cNvSpPr/>
      </dsp:nvSpPr>
      <dsp:spPr>
        <a:xfrm>
          <a:off x="1634932" y="623"/>
          <a:ext cx="5272464" cy="94370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4. </a:t>
          </a:r>
          <a:r>
            <a:rPr lang="en-US" sz="2800" b="1" kern="1200" dirty="0" smtClean="0"/>
            <a:t>BASED ON COMPOSITION</a:t>
          </a:r>
          <a:endParaRPr lang="en-IN" sz="2800" b="1" kern="1200" dirty="0"/>
        </a:p>
      </dsp:txBody>
      <dsp:txXfrm>
        <a:off x="1634932" y="623"/>
        <a:ext cx="5272464" cy="943702"/>
      </dsp:txXfrm>
    </dsp:sp>
    <dsp:sp modelId="{9461C9E8-7156-4334-B09C-0A15E7369F2E}">
      <dsp:nvSpPr>
        <dsp:cNvPr id="0" name=""/>
        <dsp:cNvSpPr/>
      </dsp:nvSpPr>
      <dsp:spPr>
        <a:xfrm>
          <a:off x="2185583" y="1340680"/>
          <a:ext cx="1887404" cy="94370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HOMOPOLYMERS</a:t>
          </a:r>
          <a:endParaRPr lang="en-IN" sz="2000" kern="1200" dirty="0"/>
        </a:p>
      </dsp:txBody>
      <dsp:txXfrm>
        <a:off x="2185583" y="1340680"/>
        <a:ext cx="1887404" cy="943702"/>
      </dsp:txXfrm>
    </dsp:sp>
    <dsp:sp modelId="{0584290A-3CA1-4499-9FE8-CC561A88BA5B}">
      <dsp:nvSpPr>
        <dsp:cNvPr id="0" name=""/>
        <dsp:cNvSpPr/>
      </dsp:nvSpPr>
      <dsp:spPr>
        <a:xfrm>
          <a:off x="4469342" y="1340680"/>
          <a:ext cx="1887404" cy="94370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COPOLYMERS</a:t>
          </a:r>
          <a:endParaRPr lang="en-IN" sz="2000" kern="1200" dirty="0"/>
        </a:p>
      </dsp:txBody>
      <dsp:txXfrm>
        <a:off x="4469342" y="1340680"/>
        <a:ext cx="1887404" cy="943702"/>
      </dsp:txXfrm>
    </dsp:sp>
    <dsp:sp modelId="{57F8D3C5-74DD-42CE-A276-9135AD7F49C5}">
      <dsp:nvSpPr>
        <dsp:cNvPr id="0" name=""/>
        <dsp:cNvSpPr/>
      </dsp:nvSpPr>
      <dsp:spPr>
        <a:xfrm>
          <a:off x="4941193" y="2680737"/>
          <a:ext cx="1887404" cy="94370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RANDOM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COPOLYMERS</a:t>
          </a:r>
          <a:endParaRPr lang="en-IN" sz="2000" kern="1200" dirty="0"/>
        </a:p>
      </dsp:txBody>
      <dsp:txXfrm>
        <a:off x="4941193" y="2680737"/>
        <a:ext cx="1887404" cy="943702"/>
      </dsp:txXfrm>
    </dsp:sp>
    <dsp:sp modelId="{3D3706D8-E57D-4112-B378-21369E52C8F2}">
      <dsp:nvSpPr>
        <dsp:cNvPr id="0" name=""/>
        <dsp:cNvSpPr/>
      </dsp:nvSpPr>
      <dsp:spPr>
        <a:xfrm>
          <a:off x="4941193" y="4020795"/>
          <a:ext cx="1887404" cy="94370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ALTERNATE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COPOLYMERS</a:t>
          </a:r>
          <a:endParaRPr lang="en-IN" sz="2000" kern="1200" dirty="0"/>
        </a:p>
      </dsp:txBody>
      <dsp:txXfrm>
        <a:off x="4941193" y="4020795"/>
        <a:ext cx="1887404" cy="943702"/>
      </dsp:txXfrm>
    </dsp:sp>
    <dsp:sp modelId="{724E7D3B-B863-4D11-B724-B726FEC5739B}">
      <dsp:nvSpPr>
        <dsp:cNvPr id="0" name=""/>
        <dsp:cNvSpPr/>
      </dsp:nvSpPr>
      <dsp:spPr>
        <a:xfrm>
          <a:off x="4941193" y="5360852"/>
          <a:ext cx="1887404" cy="94370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GRAFT COPOLYMERS</a:t>
          </a:r>
          <a:endParaRPr lang="en-IN" sz="2000" kern="1200" dirty="0"/>
        </a:p>
      </dsp:txBody>
      <dsp:txXfrm>
        <a:off x="4941193" y="5360852"/>
        <a:ext cx="1887404" cy="9437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2C084-9FA8-43A8-B684-C269C32E296D}">
      <dsp:nvSpPr>
        <dsp:cNvPr id="0" name=""/>
        <dsp:cNvSpPr/>
      </dsp:nvSpPr>
      <dsp:spPr>
        <a:xfrm>
          <a:off x="3094193" y="619528"/>
          <a:ext cx="3153105" cy="812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5. </a:t>
          </a:r>
          <a:r>
            <a:rPr lang="en-US" sz="2400" b="1" kern="1200" dirty="0" smtClean="0"/>
            <a:t>LINE STRUCTURE</a:t>
          </a:r>
          <a:endParaRPr lang="en-IN" sz="2400" b="1" kern="1200" dirty="0"/>
        </a:p>
      </dsp:txBody>
      <dsp:txXfrm>
        <a:off x="3117993" y="643328"/>
        <a:ext cx="3105505" cy="765001"/>
      </dsp:txXfrm>
    </dsp:sp>
    <dsp:sp modelId="{D952592A-9D3C-4302-97DF-EAC590D665EB}">
      <dsp:nvSpPr>
        <dsp:cNvPr id="0" name=""/>
        <dsp:cNvSpPr/>
      </dsp:nvSpPr>
      <dsp:spPr>
        <a:xfrm>
          <a:off x="1402853" y="1432129"/>
          <a:ext cx="3267892" cy="325040"/>
        </a:xfrm>
        <a:custGeom>
          <a:avLst/>
          <a:gdLst/>
          <a:ahLst/>
          <a:cxnLst/>
          <a:rect l="0" t="0" r="0" b="0"/>
          <a:pathLst>
            <a:path>
              <a:moveTo>
                <a:pt x="3267892" y="0"/>
              </a:moveTo>
              <a:lnTo>
                <a:pt x="3267892" y="162520"/>
              </a:lnTo>
              <a:lnTo>
                <a:pt x="0" y="162520"/>
              </a:lnTo>
              <a:lnTo>
                <a:pt x="0" y="32504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EC88B-2A9A-49FC-8205-73321C056B1D}">
      <dsp:nvSpPr>
        <dsp:cNvPr id="0" name=""/>
        <dsp:cNvSpPr/>
      </dsp:nvSpPr>
      <dsp:spPr>
        <a:xfrm>
          <a:off x="793402" y="1757170"/>
          <a:ext cx="1218902" cy="812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LINEAR POLYMERS</a:t>
          </a:r>
          <a:endParaRPr lang="en-IN" sz="1400" b="1" kern="1200" dirty="0"/>
        </a:p>
      </dsp:txBody>
      <dsp:txXfrm>
        <a:off x="817202" y="1780970"/>
        <a:ext cx="1171302" cy="765001"/>
      </dsp:txXfrm>
    </dsp:sp>
    <dsp:sp modelId="{B2B4EC5A-DC1D-4489-867C-2C5B8630170B}">
      <dsp:nvSpPr>
        <dsp:cNvPr id="0" name=""/>
        <dsp:cNvSpPr/>
      </dsp:nvSpPr>
      <dsp:spPr>
        <a:xfrm>
          <a:off x="610567" y="2569771"/>
          <a:ext cx="792286" cy="325040"/>
        </a:xfrm>
        <a:custGeom>
          <a:avLst/>
          <a:gdLst/>
          <a:ahLst/>
          <a:cxnLst/>
          <a:rect l="0" t="0" r="0" b="0"/>
          <a:pathLst>
            <a:path>
              <a:moveTo>
                <a:pt x="792286" y="0"/>
              </a:moveTo>
              <a:lnTo>
                <a:pt x="792286" y="162520"/>
              </a:lnTo>
              <a:lnTo>
                <a:pt x="0" y="162520"/>
              </a:lnTo>
              <a:lnTo>
                <a:pt x="0" y="32504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49D3B7-1D12-416C-9A96-B9D65F3B0F19}">
      <dsp:nvSpPr>
        <dsp:cNvPr id="0" name=""/>
        <dsp:cNvSpPr/>
      </dsp:nvSpPr>
      <dsp:spPr>
        <a:xfrm>
          <a:off x="1116" y="2894812"/>
          <a:ext cx="1218902" cy="812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POLYSTYRENE</a:t>
          </a:r>
          <a:endParaRPr lang="en-IN" sz="1400" b="1" kern="1200" dirty="0"/>
        </a:p>
      </dsp:txBody>
      <dsp:txXfrm>
        <a:off x="24916" y="2918612"/>
        <a:ext cx="1171302" cy="765001"/>
      </dsp:txXfrm>
    </dsp:sp>
    <dsp:sp modelId="{355045E0-50EA-46BF-BB0F-CE81EB3EC5D5}">
      <dsp:nvSpPr>
        <dsp:cNvPr id="0" name=""/>
        <dsp:cNvSpPr/>
      </dsp:nvSpPr>
      <dsp:spPr>
        <a:xfrm>
          <a:off x="1402853" y="2569771"/>
          <a:ext cx="792286" cy="325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520"/>
              </a:lnTo>
              <a:lnTo>
                <a:pt x="792286" y="162520"/>
              </a:lnTo>
              <a:lnTo>
                <a:pt x="792286" y="32504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1761FF-4659-4913-BFB8-2E4D99B8575F}">
      <dsp:nvSpPr>
        <dsp:cNvPr id="0" name=""/>
        <dsp:cNvSpPr/>
      </dsp:nvSpPr>
      <dsp:spPr>
        <a:xfrm>
          <a:off x="1585689" y="2894812"/>
          <a:ext cx="1218902" cy="812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PVC</a:t>
          </a:r>
          <a:endParaRPr lang="en-IN" sz="1400" b="1" kern="1200" dirty="0"/>
        </a:p>
      </dsp:txBody>
      <dsp:txXfrm>
        <a:off x="1609489" y="2918612"/>
        <a:ext cx="1171302" cy="765001"/>
      </dsp:txXfrm>
    </dsp:sp>
    <dsp:sp modelId="{03A73748-F568-49A0-9A78-488B38338662}">
      <dsp:nvSpPr>
        <dsp:cNvPr id="0" name=""/>
        <dsp:cNvSpPr/>
      </dsp:nvSpPr>
      <dsp:spPr>
        <a:xfrm>
          <a:off x="4572000" y="1432129"/>
          <a:ext cx="98746" cy="325040"/>
        </a:xfrm>
        <a:custGeom>
          <a:avLst/>
          <a:gdLst/>
          <a:ahLst/>
          <a:cxnLst/>
          <a:rect l="0" t="0" r="0" b="0"/>
          <a:pathLst>
            <a:path>
              <a:moveTo>
                <a:pt x="98746" y="0"/>
              </a:moveTo>
              <a:lnTo>
                <a:pt x="98746" y="162520"/>
              </a:lnTo>
              <a:lnTo>
                <a:pt x="0" y="162520"/>
              </a:lnTo>
              <a:lnTo>
                <a:pt x="0" y="32504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F7B73-B89C-4F64-BADC-A82D7D1B0F26}">
      <dsp:nvSpPr>
        <dsp:cNvPr id="0" name=""/>
        <dsp:cNvSpPr/>
      </dsp:nvSpPr>
      <dsp:spPr>
        <a:xfrm>
          <a:off x="3962548" y="1757170"/>
          <a:ext cx="1218902" cy="812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BRANCHED POLYMERS</a:t>
          </a:r>
          <a:endParaRPr lang="en-IN" sz="1400" b="1" kern="1200" dirty="0"/>
        </a:p>
      </dsp:txBody>
      <dsp:txXfrm>
        <a:off x="3986348" y="1780970"/>
        <a:ext cx="1171302" cy="765001"/>
      </dsp:txXfrm>
    </dsp:sp>
    <dsp:sp modelId="{AB2C6313-7235-498B-B2B4-E980C096953F}">
      <dsp:nvSpPr>
        <dsp:cNvPr id="0" name=""/>
        <dsp:cNvSpPr/>
      </dsp:nvSpPr>
      <dsp:spPr>
        <a:xfrm>
          <a:off x="3779713" y="2569771"/>
          <a:ext cx="792286" cy="325040"/>
        </a:xfrm>
        <a:custGeom>
          <a:avLst/>
          <a:gdLst/>
          <a:ahLst/>
          <a:cxnLst/>
          <a:rect l="0" t="0" r="0" b="0"/>
          <a:pathLst>
            <a:path>
              <a:moveTo>
                <a:pt x="792286" y="0"/>
              </a:moveTo>
              <a:lnTo>
                <a:pt x="792286" y="162520"/>
              </a:lnTo>
              <a:lnTo>
                <a:pt x="0" y="162520"/>
              </a:lnTo>
              <a:lnTo>
                <a:pt x="0" y="32504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A06E8-84DD-4CBD-BAFE-74665476C63A}">
      <dsp:nvSpPr>
        <dsp:cNvPr id="0" name=""/>
        <dsp:cNvSpPr/>
      </dsp:nvSpPr>
      <dsp:spPr>
        <a:xfrm>
          <a:off x="3170262" y="2894812"/>
          <a:ext cx="1218902" cy="812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HIPS</a:t>
          </a:r>
          <a:endParaRPr lang="en-IN" sz="1400" b="1" kern="1200" dirty="0"/>
        </a:p>
      </dsp:txBody>
      <dsp:txXfrm>
        <a:off x="3194062" y="2918612"/>
        <a:ext cx="1171302" cy="765001"/>
      </dsp:txXfrm>
    </dsp:sp>
    <dsp:sp modelId="{B1FD7770-B95C-40A1-812A-B61C05F19D45}">
      <dsp:nvSpPr>
        <dsp:cNvPr id="0" name=""/>
        <dsp:cNvSpPr/>
      </dsp:nvSpPr>
      <dsp:spPr>
        <a:xfrm>
          <a:off x="4572000" y="2569771"/>
          <a:ext cx="792286" cy="325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520"/>
              </a:lnTo>
              <a:lnTo>
                <a:pt x="792286" y="162520"/>
              </a:lnTo>
              <a:lnTo>
                <a:pt x="792286" y="32504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5CE0CA-4ACA-48A6-8765-ECE9C0ED56F7}">
      <dsp:nvSpPr>
        <dsp:cNvPr id="0" name=""/>
        <dsp:cNvSpPr/>
      </dsp:nvSpPr>
      <dsp:spPr>
        <a:xfrm>
          <a:off x="4754835" y="2894812"/>
          <a:ext cx="1218902" cy="812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LDPE</a:t>
          </a:r>
          <a:endParaRPr lang="en-IN" sz="1400" b="1" kern="1200" dirty="0"/>
        </a:p>
      </dsp:txBody>
      <dsp:txXfrm>
        <a:off x="4778635" y="2918612"/>
        <a:ext cx="1171302" cy="765001"/>
      </dsp:txXfrm>
    </dsp:sp>
    <dsp:sp modelId="{7318C154-8100-437F-BBFB-A26C04F2CC40}">
      <dsp:nvSpPr>
        <dsp:cNvPr id="0" name=""/>
        <dsp:cNvSpPr/>
      </dsp:nvSpPr>
      <dsp:spPr>
        <a:xfrm>
          <a:off x="4670746" y="1432129"/>
          <a:ext cx="3070399" cy="325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520"/>
              </a:lnTo>
              <a:lnTo>
                <a:pt x="3070399" y="162520"/>
              </a:lnTo>
              <a:lnTo>
                <a:pt x="3070399" y="32504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7FE500-B610-48C3-B3B2-426B88A00517}">
      <dsp:nvSpPr>
        <dsp:cNvPr id="0" name=""/>
        <dsp:cNvSpPr/>
      </dsp:nvSpPr>
      <dsp:spPr>
        <a:xfrm>
          <a:off x="6934202" y="1757170"/>
          <a:ext cx="1613887" cy="812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CROSS-LINKED POLYMERS</a:t>
          </a:r>
          <a:endParaRPr lang="en-IN" sz="1400" b="1" kern="1200" dirty="0"/>
        </a:p>
      </dsp:txBody>
      <dsp:txXfrm>
        <a:off x="6958002" y="1780970"/>
        <a:ext cx="1566287" cy="765001"/>
      </dsp:txXfrm>
    </dsp:sp>
    <dsp:sp modelId="{0C40015B-D17B-49FC-9FFE-E1F5E084E315}">
      <dsp:nvSpPr>
        <dsp:cNvPr id="0" name=""/>
        <dsp:cNvSpPr/>
      </dsp:nvSpPr>
      <dsp:spPr>
        <a:xfrm>
          <a:off x="6948859" y="2569771"/>
          <a:ext cx="792286" cy="325040"/>
        </a:xfrm>
        <a:custGeom>
          <a:avLst/>
          <a:gdLst/>
          <a:ahLst/>
          <a:cxnLst/>
          <a:rect l="0" t="0" r="0" b="0"/>
          <a:pathLst>
            <a:path>
              <a:moveTo>
                <a:pt x="792286" y="0"/>
              </a:moveTo>
              <a:lnTo>
                <a:pt x="792286" y="162520"/>
              </a:lnTo>
              <a:lnTo>
                <a:pt x="0" y="162520"/>
              </a:lnTo>
              <a:lnTo>
                <a:pt x="0" y="32504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0108A-FDDB-47DD-9773-A616F14CB812}">
      <dsp:nvSpPr>
        <dsp:cNvPr id="0" name=""/>
        <dsp:cNvSpPr/>
      </dsp:nvSpPr>
      <dsp:spPr>
        <a:xfrm>
          <a:off x="6339408" y="2894812"/>
          <a:ext cx="1218902" cy="812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VULCANISED RUBBER</a:t>
          </a:r>
          <a:endParaRPr lang="en-IN" sz="1400" b="1" kern="1200" dirty="0"/>
        </a:p>
      </dsp:txBody>
      <dsp:txXfrm>
        <a:off x="6363208" y="2918612"/>
        <a:ext cx="1171302" cy="765001"/>
      </dsp:txXfrm>
    </dsp:sp>
    <dsp:sp modelId="{7250CFBA-05A0-4DDB-B8D3-1FD4EE7A3B85}">
      <dsp:nvSpPr>
        <dsp:cNvPr id="0" name=""/>
        <dsp:cNvSpPr/>
      </dsp:nvSpPr>
      <dsp:spPr>
        <a:xfrm>
          <a:off x="7741146" y="2569771"/>
          <a:ext cx="792286" cy="325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520"/>
              </a:lnTo>
              <a:lnTo>
                <a:pt x="792286" y="162520"/>
              </a:lnTo>
              <a:lnTo>
                <a:pt x="792286" y="32504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3079CB-6E65-4AC0-8DFB-CA66A026E70E}">
      <dsp:nvSpPr>
        <dsp:cNvPr id="0" name=""/>
        <dsp:cNvSpPr/>
      </dsp:nvSpPr>
      <dsp:spPr>
        <a:xfrm>
          <a:off x="7923981" y="2894812"/>
          <a:ext cx="1218902" cy="8126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BAKELITE</a:t>
          </a:r>
          <a:endParaRPr lang="en-IN" sz="1400" b="1" kern="1200" dirty="0"/>
        </a:p>
      </dsp:txBody>
      <dsp:txXfrm>
        <a:off x="7947781" y="2918612"/>
        <a:ext cx="1171302" cy="7650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4472B-F726-4B9B-8FA6-310C2DE95818}">
      <dsp:nvSpPr>
        <dsp:cNvPr id="0" name=""/>
        <dsp:cNvSpPr/>
      </dsp:nvSpPr>
      <dsp:spPr>
        <a:xfrm>
          <a:off x="4343399" y="1765335"/>
          <a:ext cx="3072987" cy="533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664"/>
              </a:lnTo>
              <a:lnTo>
                <a:pt x="3072987" y="266664"/>
              </a:lnTo>
              <a:lnTo>
                <a:pt x="3072987" y="533328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30AAAD-D8D3-4C41-88BF-A7BEB4FC2634}">
      <dsp:nvSpPr>
        <dsp:cNvPr id="0" name=""/>
        <dsp:cNvSpPr/>
      </dsp:nvSpPr>
      <dsp:spPr>
        <a:xfrm>
          <a:off x="4297679" y="1765335"/>
          <a:ext cx="91440" cy="5333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3328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AC738-B49D-4CA3-8AA1-72BF2AFC46EA}">
      <dsp:nvSpPr>
        <dsp:cNvPr id="0" name=""/>
        <dsp:cNvSpPr/>
      </dsp:nvSpPr>
      <dsp:spPr>
        <a:xfrm>
          <a:off x="1270412" y="1765335"/>
          <a:ext cx="3072987" cy="533328"/>
        </a:xfrm>
        <a:custGeom>
          <a:avLst/>
          <a:gdLst/>
          <a:ahLst/>
          <a:cxnLst/>
          <a:rect l="0" t="0" r="0" b="0"/>
          <a:pathLst>
            <a:path>
              <a:moveTo>
                <a:pt x="3072987" y="0"/>
              </a:moveTo>
              <a:lnTo>
                <a:pt x="3072987" y="266664"/>
              </a:lnTo>
              <a:lnTo>
                <a:pt x="0" y="266664"/>
              </a:lnTo>
              <a:lnTo>
                <a:pt x="0" y="533328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AC6EF0-90D1-4114-B117-9B2D8C9B93BF}">
      <dsp:nvSpPr>
        <dsp:cNvPr id="0" name=""/>
        <dsp:cNvSpPr/>
      </dsp:nvSpPr>
      <dsp:spPr>
        <a:xfrm>
          <a:off x="2552699" y="495506"/>
          <a:ext cx="3581401" cy="1269829"/>
        </a:xfrm>
        <a:prstGeom prst="arc">
          <a:avLst>
            <a:gd name="adj1" fmla="val 13200000"/>
            <a:gd name="adj2" fmla="val 192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76167-BC56-41B9-A831-4F40EEB0DD7E}">
      <dsp:nvSpPr>
        <dsp:cNvPr id="0" name=""/>
        <dsp:cNvSpPr/>
      </dsp:nvSpPr>
      <dsp:spPr>
        <a:xfrm>
          <a:off x="2552699" y="495506"/>
          <a:ext cx="3581401" cy="1269829"/>
        </a:xfrm>
        <a:prstGeom prst="arc">
          <a:avLst>
            <a:gd name="adj1" fmla="val 2400000"/>
            <a:gd name="adj2" fmla="val 84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3D8630-479B-4A97-B8F7-96321B5D1C53}">
      <dsp:nvSpPr>
        <dsp:cNvPr id="0" name=""/>
        <dsp:cNvSpPr/>
      </dsp:nvSpPr>
      <dsp:spPr>
        <a:xfrm>
          <a:off x="761998" y="724075"/>
          <a:ext cx="7162803" cy="812690"/>
        </a:xfrm>
        <a:prstGeom prst="rect">
          <a:avLst/>
        </a:prstGeom>
        <a:noFill/>
        <a:ln w="2222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900" b="1" kern="1200" dirty="0" smtClean="0"/>
            <a:t>6. </a:t>
          </a:r>
          <a:r>
            <a:rPr lang="en-IN" sz="2900" b="1" kern="1200" dirty="0" smtClean="0"/>
            <a:t>COMMERCIAL APPLICATION AND PHYSICAL PROPERTIES</a:t>
          </a:r>
          <a:endParaRPr lang="en-IN" sz="2900" b="1" kern="1200" dirty="0"/>
        </a:p>
      </dsp:txBody>
      <dsp:txXfrm>
        <a:off x="761998" y="724075"/>
        <a:ext cx="7162803" cy="812690"/>
      </dsp:txXfrm>
    </dsp:sp>
    <dsp:sp modelId="{70B22842-EB95-4894-812B-CB5135227356}">
      <dsp:nvSpPr>
        <dsp:cNvPr id="0" name=""/>
        <dsp:cNvSpPr/>
      </dsp:nvSpPr>
      <dsp:spPr>
        <a:xfrm>
          <a:off x="635497" y="2298664"/>
          <a:ext cx="1269829" cy="1269829"/>
        </a:xfrm>
        <a:prstGeom prst="arc">
          <a:avLst>
            <a:gd name="adj1" fmla="val 13200000"/>
            <a:gd name="adj2" fmla="val 192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58ED8-2197-47B9-8BBE-01698920502A}">
      <dsp:nvSpPr>
        <dsp:cNvPr id="0" name=""/>
        <dsp:cNvSpPr/>
      </dsp:nvSpPr>
      <dsp:spPr>
        <a:xfrm>
          <a:off x="635497" y="2298664"/>
          <a:ext cx="1269829" cy="1269829"/>
        </a:xfrm>
        <a:prstGeom prst="arc">
          <a:avLst>
            <a:gd name="adj1" fmla="val 2400000"/>
            <a:gd name="adj2" fmla="val 84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29058A-E9AB-456B-BA6A-592DD46B4DEC}">
      <dsp:nvSpPr>
        <dsp:cNvPr id="0" name=""/>
        <dsp:cNvSpPr/>
      </dsp:nvSpPr>
      <dsp:spPr>
        <a:xfrm>
          <a:off x="583" y="2527233"/>
          <a:ext cx="2539658" cy="812690"/>
        </a:xfrm>
        <a:prstGeom prst="rect">
          <a:avLst/>
        </a:prstGeom>
        <a:noFill/>
        <a:ln w="2222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900" b="1" kern="1200" dirty="0" smtClean="0"/>
            <a:t>PLASTICS</a:t>
          </a:r>
          <a:endParaRPr lang="en-IN" sz="2900" b="1" kern="1200" dirty="0"/>
        </a:p>
      </dsp:txBody>
      <dsp:txXfrm>
        <a:off x="583" y="2527233"/>
        <a:ext cx="2539658" cy="812690"/>
      </dsp:txXfrm>
    </dsp:sp>
    <dsp:sp modelId="{C8FECB44-FB1A-408F-A5B7-2CB3E41657A2}">
      <dsp:nvSpPr>
        <dsp:cNvPr id="0" name=""/>
        <dsp:cNvSpPr/>
      </dsp:nvSpPr>
      <dsp:spPr>
        <a:xfrm>
          <a:off x="3708485" y="2298664"/>
          <a:ext cx="1269829" cy="1269829"/>
        </a:xfrm>
        <a:prstGeom prst="arc">
          <a:avLst>
            <a:gd name="adj1" fmla="val 13200000"/>
            <a:gd name="adj2" fmla="val 192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E1C5E-8A1C-4067-AD41-53BDD74CAE16}">
      <dsp:nvSpPr>
        <dsp:cNvPr id="0" name=""/>
        <dsp:cNvSpPr/>
      </dsp:nvSpPr>
      <dsp:spPr>
        <a:xfrm>
          <a:off x="3708485" y="2298664"/>
          <a:ext cx="1269829" cy="1269829"/>
        </a:xfrm>
        <a:prstGeom prst="arc">
          <a:avLst>
            <a:gd name="adj1" fmla="val 2400000"/>
            <a:gd name="adj2" fmla="val 84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40E79D-3B60-4443-86AE-137684F2CB03}">
      <dsp:nvSpPr>
        <dsp:cNvPr id="0" name=""/>
        <dsp:cNvSpPr/>
      </dsp:nvSpPr>
      <dsp:spPr>
        <a:xfrm>
          <a:off x="3073570" y="2527233"/>
          <a:ext cx="2539658" cy="812690"/>
        </a:xfrm>
        <a:prstGeom prst="rect">
          <a:avLst/>
        </a:prstGeom>
        <a:noFill/>
        <a:ln w="2222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900" b="1" kern="1200" dirty="0" smtClean="0"/>
            <a:t>RUBBERS</a:t>
          </a:r>
          <a:endParaRPr lang="en-IN" sz="2900" b="1" kern="1200" dirty="0"/>
        </a:p>
      </dsp:txBody>
      <dsp:txXfrm>
        <a:off x="3073570" y="2527233"/>
        <a:ext cx="2539658" cy="812690"/>
      </dsp:txXfrm>
    </dsp:sp>
    <dsp:sp modelId="{8364572F-16EB-4E36-A90F-31D6292DECB9}">
      <dsp:nvSpPr>
        <dsp:cNvPr id="0" name=""/>
        <dsp:cNvSpPr/>
      </dsp:nvSpPr>
      <dsp:spPr>
        <a:xfrm>
          <a:off x="6781472" y="2298664"/>
          <a:ext cx="1269829" cy="1269829"/>
        </a:xfrm>
        <a:prstGeom prst="arc">
          <a:avLst>
            <a:gd name="adj1" fmla="val 13200000"/>
            <a:gd name="adj2" fmla="val 192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4C279-91B0-4B53-B294-3C6B22239794}">
      <dsp:nvSpPr>
        <dsp:cNvPr id="0" name=""/>
        <dsp:cNvSpPr/>
      </dsp:nvSpPr>
      <dsp:spPr>
        <a:xfrm>
          <a:off x="6781472" y="2298664"/>
          <a:ext cx="1269829" cy="1269829"/>
        </a:xfrm>
        <a:prstGeom prst="arc">
          <a:avLst>
            <a:gd name="adj1" fmla="val 2400000"/>
            <a:gd name="adj2" fmla="val 84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E0D15A-BB55-453D-96E5-41EEB386A525}">
      <dsp:nvSpPr>
        <dsp:cNvPr id="0" name=""/>
        <dsp:cNvSpPr/>
      </dsp:nvSpPr>
      <dsp:spPr>
        <a:xfrm>
          <a:off x="6146557" y="2527233"/>
          <a:ext cx="2539658" cy="812690"/>
        </a:xfrm>
        <a:prstGeom prst="rect">
          <a:avLst/>
        </a:prstGeom>
        <a:noFill/>
        <a:ln w="2222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900" b="1" kern="1200" dirty="0" smtClean="0"/>
            <a:t>FIBRES</a:t>
          </a:r>
          <a:endParaRPr lang="en-IN" sz="2900" b="1" kern="1200" dirty="0"/>
        </a:p>
      </dsp:txBody>
      <dsp:txXfrm>
        <a:off x="6146557" y="2527233"/>
        <a:ext cx="2539658" cy="8126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4472B-F726-4B9B-8FA6-310C2DE95818}">
      <dsp:nvSpPr>
        <dsp:cNvPr id="0" name=""/>
        <dsp:cNvSpPr/>
      </dsp:nvSpPr>
      <dsp:spPr>
        <a:xfrm>
          <a:off x="4343400" y="1102186"/>
          <a:ext cx="2665607" cy="462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313"/>
              </a:lnTo>
              <a:lnTo>
                <a:pt x="2665607" y="231313"/>
              </a:lnTo>
              <a:lnTo>
                <a:pt x="2665607" y="46262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30AAAD-D8D3-4C41-88BF-A7BEB4FC2634}">
      <dsp:nvSpPr>
        <dsp:cNvPr id="0" name=""/>
        <dsp:cNvSpPr/>
      </dsp:nvSpPr>
      <dsp:spPr>
        <a:xfrm>
          <a:off x="4297680" y="1102186"/>
          <a:ext cx="91440" cy="4626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262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AC738-B49D-4CA3-8AA1-72BF2AFC46EA}">
      <dsp:nvSpPr>
        <dsp:cNvPr id="0" name=""/>
        <dsp:cNvSpPr/>
      </dsp:nvSpPr>
      <dsp:spPr>
        <a:xfrm>
          <a:off x="1677792" y="1102186"/>
          <a:ext cx="2665607" cy="462626"/>
        </a:xfrm>
        <a:custGeom>
          <a:avLst/>
          <a:gdLst/>
          <a:ahLst/>
          <a:cxnLst/>
          <a:rect l="0" t="0" r="0" b="0"/>
          <a:pathLst>
            <a:path>
              <a:moveTo>
                <a:pt x="2665607" y="0"/>
              </a:moveTo>
              <a:lnTo>
                <a:pt x="2665607" y="231313"/>
              </a:lnTo>
              <a:lnTo>
                <a:pt x="0" y="231313"/>
              </a:lnTo>
              <a:lnTo>
                <a:pt x="0" y="46262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AC6EF0-90D1-4114-B117-9B2D8C9B93BF}">
      <dsp:nvSpPr>
        <dsp:cNvPr id="0" name=""/>
        <dsp:cNvSpPr/>
      </dsp:nvSpPr>
      <dsp:spPr>
        <a:xfrm>
          <a:off x="2790088" y="696"/>
          <a:ext cx="3106622" cy="1101490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76167-BC56-41B9-A831-4F40EEB0DD7E}">
      <dsp:nvSpPr>
        <dsp:cNvPr id="0" name=""/>
        <dsp:cNvSpPr/>
      </dsp:nvSpPr>
      <dsp:spPr>
        <a:xfrm>
          <a:off x="2790088" y="696"/>
          <a:ext cx="3106622" cy="1101490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3D8630-479B-4A97-B8F7-96321B5D1C53}">
      <dsp:nvSpPr>
        <dsp:cNvPr id="0" name=""/>
        <dsp:cNvSpPr/>
      </dsp:nvSpPr>
      <dsp:spPr>
        <a:xfrm>
          <a:off x="1236777" y="198964"/>
          <a:ext cx="6213245" cy="70495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b="1" kern="1200" dirty="0" smtClean="0"/>
            <a:t>7. </a:t>
          </a:r>
          <a:r>
            <a:rPr lang="en-IN" sz="2800" b="1" kern="1200" dirty="0" smtClean="0"/>
            <a:t>TACTICITY</a:t>
          </a:r>
          <a:endParaRPr lang="en-IN" sz="2800" b="1" kern="1200" dirty="0"/>
        </a:p>
      </dsp:txBody>
      <dsp:txXfrm>
        <a:off x="1236777" y="198964"/>
        <a:ext cx="6213245" cy="704954"/>
      </dsp:txXfrm>
    </dsp:sp>
    <dsp:sp modelId="{70B22842-EB95-4894-812B-CB5135227356}">
      <dsp:nvSpPr>
        <dsp:cNvPr id="0" name=""/>
        <dsp:cNvSpPr/>
      </dsp:nvSpPr>
      <dsp:spPr>
        <a:xfrm>
          <a:off x="1127046" y="1564813"/>
          <a:ext cx="1101490" cy="1101490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58ED8-2197-47B9-8BBE-01698920502A}">
      <dsp:nvSpPr>
        <dsp:cNvPr id="0" name=""/>
        <dsp:cNvSpPr/>
      </dsp:nvSpPr>
      <dsp:spPr>
        <a:xfrm>
          <a:off x="1127046" y="1564813"/>
          <a:ext cx="1101490" cy="1101490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29058A-E9AB-456B-BA6A-592DD46B4DEC}">
      <dsp:nvSpPr>
        <dsp:cNvPr id="0" name=""/>
        <dsp:cNvSpPr/>
      </dsp:nvSpPr>
      <dsp:spPr>
        <a:xfrm>
          <a:off x="576301" y="1763081"/>
          <a:ext cx="2202981" cy="70495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b="1" kern="1200" dirty="0" smtClean="0"/>
            <a:t>ISOTACTIC</a:t>
          </a:r>
          <a:endParaRPr lang="en-IN" sz="2800" b="1" kern="1200" dirty="0"/>
        </a:p>
      </dsp:txBody>
      <dsp:txXfrm>
        <a:off x="576301" y="1763081"/>
        <a:ext cx="2202981" cy="704954"/>
      </dsp:txXfrm>
    </dsp:sp>
    <dsp:sp modelId="{C8FECB44-FB1A-408F-A5B7-2CB3E41657A2}">
      <dsp:nvSpPr>
        <dsp:cNvPr id="0" name=""/>
        <dsp:cNvSpPr/>
      </dsp:nvSpPr>
      <dsp:spPr>
        <a:xfrm>
          <a:off x="3792654" y="1564813"/>
          <a:ext cx="1101490" cy="1101490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E1C5E-8A1C-4067-AD41-53BDD74CAE16}">
      <dsp:nvSpPr>
        <dsp:cNvPr id="0" name=""/>
        <dsp:cNvSpPr/>
      </dsp:nvSpPr>
      <dsp:spPr>
        <a:xfrm>
          <a:off x="3792654" y="1564813"/>
          <a:ext cx="1101490" cy="1101490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40E79D-3B60-4443-86AE-137684F2CB03}">
      <dsp:nvSpPr>
        <dsp:cNvPr id="0" name=""/>
        <dsp:cNvSpPr/>
      </dsp:nvSpPr>
      <dsp:spPr>
        <a:xfrm>
          <a:off x="3241909" y="1763081"/>
          <a:ext cx="2202981" cy="70495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b="1" kern="1200" dirty="0" smtClean="0"/>
            <a:t>SYNDIOTACTIC</a:t>
          </a:r>
          <a:endParaRPr lang="en-IN" sz="2800" b="1" kern="1200" dirty="0"/>
        </a:p>
      </dsp:txBody>
      <dsp:txXfrm>
        <a:off x="3241909" y="1763081"/>
        <a:ext cx="2202981" cy="704954"/>
      </dsp:txXfrm>
    </dsp:sp>
    <dsp:sp modelId="{8364572F-16EB-4E36-A90F-31D6292DECB9}">
      <dsp:nvSpPr>
        <dsp:cNvPr id="0" name=""/>
        <dsp:cNvSpPr/>
      </dsp:nvSpPr>
      <dsp:spPr>
        <a:xfrm>
          <a:off x="6458262" y="1564813"/>
          <a:ext cx="1101490" cy="1101490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4C279-91B0-4B53-B294-3C6B22239794}">
      <dsp:nvSpPr>
        <dsp:cNvPr id="0" name=""/>
        <dsp:cNvSpPr/>
      </dsp:nvSpPr>
      <dsp:spPr>
        <a:xfrm>
          <a:off x="6458262" y="1564813"/>
          <a:ext cx="1101490" cy="1101490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E0D15A-BB55-453D-96E5-41EEB386A525}">
      <dsp:nvSpPr>
        <dsp:cNvPr id="0" name=""/>
        <dsp:cNvSpPr/>
      </dsp:nvSpPr>
      <dsp:spPr>
        <a:xfrm>
          <a:off x="5907517" y="1763081"/>
          <a:ext cx="2202981" cy="70495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b="1" kern="1200" dirty="0" smtClean="0"/>
            <a:t>ATACTIC</a:t>
          </a:r>
          <a:endParaRPr lang="en-IN" sz="2800" b="1" kern="1200" dirty="0"/>
        </a:p>
      </dsp:txBody>
      <dsp:txXfrm>
        <a:off x="5907517" y="1763081"/>
        <a:ext cx="2202981" cy="7049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2C084-9FA8-43A8-B684-C269C32E296D}">
      <dsp:nvSpPr>
        <dsp:cNvPr id="0" name=""/>
        <dsp:cNvSpPr/>
      </dsp:nvSpPr>
      <dsp:spPr>
        <a:xfrm>
          <a:off x="1726707" y="363756"/>
          <a:ext cx="5276057" cy="797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8. </a:t>
          </a:r>
          <a:r>
            <a:rPr lang="en-IN" sz="2400" b="1" kern="1200" dirty="0" smtClean="0"/>
            <a:t>CRYSTALLINITY</a:t>
          </a:r>
          <a:endParaRPr lang="en-IN" sz="2400" b="1" kern="1200" dirty="0"/>
        </a:p>
      </dsp:txBody>
      <dsp:txXfrm>
        <a:off x="1750076" y="387125"/>
        <a:ext cx="5229319" cy="751144"/>
      </dsp:txXfrm>
    </dsp:sp>
    <dsp:sp modelId="{D952592A-9D3C-4302-97DF-EAC590D665EB}">
      <dsp:nvSpPr>
        <dsp:cNvPr id="0" name=""/>
        <dsp:cNvSpPr/>
      </dsp:nvSpPr>
      <dsp:spPr>
        <a:xfrm>
          <a:off x="1021778" y="1161638"/>
          <a:ext cx="3342957" cy="543887"/>
        </a:xfrm>
        <a:custGeom>
          <a:avLst/>
          <a:gdLst/>
          <a:ahLst/>
          <a:cxnLst/>
          <a:rect l="0" t="0" r="0" b="0"/>
          <a:pathLst>
            <a:path>
              <a:moveTo>
                <a:pt x="3342957" y="0"/>
              </a:moveTo>
              <a:lnTo>
                <a:pt x="3342957" y="271943"/>
              </a:lnTo>
              <a:lnTo>
                <a:pt x="0" y="271943"/>
              </a:lnTo>
              <a:lnTo>
                <a:pt x="0" y="54388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EC88B-2A9A-49FC-8205-73321C056B1D}">
      <dsp:nvSpPr>
        <dsp:cNvPr id="0" name=""/>
        <dsp:cNvSpPr/>
      </dsp:nvSpPr>
      <dsp:spPr>
        <a:xfrm>
          <a:off x="1990" y="1705525"/>
          <a:ext cx="2039576" cy="13597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CRYSTALLINE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POLYMERS</a:t>
          </a:r>
          <a:endParaRPr lang="en-IN" sz="2400" b="1" kern="1200" dirty="0"/>
        </a:p>
      </dsp:txBody>
      <dsp:txXfrm>
        <a:off x="41815" y="1745350"/>
        <a:ext cx="1959926" cy="1280067"/>
      </dsp:txXfrm>
    </dsp:sp>
    <dsp:sp modelId="{03A73748-F568-49A0-9A78-488B38338662}">
      <dsp:nvSpPr>
        <dsp:cNvPr id="0" name=""/>
        <dsp:cNvSpPr/>
      </dsp:nvSpPr>
      <dsp:spPr>
        <a:xfrm>
          <a:off x="4319016" y="1161638"/>
          <a:ext cx="91440" cy="5438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388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F7B73-B89C-4F64-BADC-A82D7D1B0F26}">
      <dsp:nvSpPr>
        <dsp:cNvPr id="0" name=""/>
        <dsp:cNvSpPr/>
      </dsp:nvSpPr>
      <dsp:spPr>
        <a:xfrm>
          <a:off x="2653439" y="1705525"/>
          <a:ext cx="3422592" cy="13597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SEMI - CRYSTALLINE POLYMERS</a:t>
          </a:r>
          <a:endParaRPr lang="en-IN" sz="2400" b="1" kern="1200" dirty="0"/>
        </a:p>
      </dsp:txBody>
      <dsp:txXfrm>
        <a:off x="2693264" y="1745350"/>
        <a:ext cx="3342942" cy="1280067"/>
      </dsp:txXfrm>
    </dsp:sp>
    <dsp:sp modelId="{7318C154-8100-437F-BBFB-A26C04F2CC40}">
      <dsp:nvSpPr>
        <dsp:cNvPr id="0" name=""/>
        <dsp:cNvSpPr/>
      </dsp:nvSpPr>
      <dsp:spPr>
        <a:xfrm>
          <a:off x="4364736" y="1161638"/>
          <a:ext cx="3342957" cy="543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943"/>
              </a:lnTo>
              <a:lnTo>
                <a:pt x="3342957" y="271943"/>
              </a:lnTo>
              <a:lnTo>
                <a:pt x="3342957" y="54388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7FE500-B610-48C3-B3B2-426B88A00517}">
      <dsp:nvSpPr>
        <dsp:cNvPr id="0" name=""/>
        <dsp:cNvSpPr/>
      </dsp:nvSpPr>
      <dsp:spPr>
        <a:xfrm>
          <a:off x="6687905" y="1705525"/>
          <a:ext cx="2039576" cy="13597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AMORPHOUS POLYMERS</a:t>
          </a:r>
          <a:endParaRPr lang="en-IN" sz="2400" b="1" kern="1200" dirty="0"/>
        </a:p>
      </dsp:txBody>
      <dsp:txXfrm>
        <a:off x="6727730" y="1745350"/>
        <a:ext cx="1959926" cy="1280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8932C-204E-4506-85C1-1331042427B6}" type="datetimeFigureOut">
              <a:rPr lang="en-IN" smtClean="0"/>
              <a:t>18-04-2020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6AD6A-04E6-4525-8436-612037D8EC6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41570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6AD6A-04E6-4525-8436-612037D8EC6C}" type="slidenum">
              <a:rPr lang="en-IN" smtClean="0"/>
              <a:t>10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469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6AD6A-04E6-4525-8436-612037D8EC6C}" type="slidenum">
              <a:rPr lang="en-IN" smtClean="0"/>
              <a:t>22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9351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6AD6A-04E6-4525-8436-612037D8EC6C}" type="slidenum">
              <a:rPr lang="en-IN" smtClean="0"/>
              <a:t>28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9843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34130" y="1138425"/>
            <a:ext cx="6108200" cy="1527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8720" y="5261460"/>
            <a:ext cx="6400800" cy="1068935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rgbClr val="FFABC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430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56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4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92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19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197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0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540" y="1291130"/>
            <a:ext cx="8246070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E200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46070" cy="4123035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824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761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39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66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75" y="2818181"/>
            <a:ext cx="7635250" cy="183246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081" y="4854247"/>
            <a:ext cx="7940481" cy="814427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FF015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71293"/>
            <a:ext cx="8246070" cy="122164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FF01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800147"/>
            <a:ext cx="8246070" cy="4682949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6" y="578507"/>
            <a:ext cx="6566315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1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6" y="1392934"/>
            <a:ext cx="6566315" cy="4681415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6" y="171294"/>
            <a:ext cx="7940659" cy="1018033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FF01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974812"/>
            <a:ext cx="4040188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614574"/>
            <a:ext cx="4040188" cy="2850495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1974812"/>
            <a:ext cx="4041775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2614574"/>
            <a:ext cx="4041775" cy="2850495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527605"/>
            <a:ext cx="6558080" cy="68488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E200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443835"/>
            <a:ext cx="6558080" cy="427574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xmlns="" id="{E056B0DD-0AEF-4055-A369-C1C2A18BB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3101618"/>
            <a:ext cx="1463784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540" y="1291130"/>
            <a:ext cx="5939025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E200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2054655"/>
            <a:ext cx="3817625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E2007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818180"/>
            <a:ext cx="3817625" cy="303505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410" y="2054655"/>
            <a:ext cx="3817625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E2007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410" y="2818180"/>
            <a:ext cx="3817625" cy="303505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C0AED8-5FAC-4F75-8DA1-DC85D3FA2453}"/>
              </a:ext>
            </a:extLst>
          </p:cNvPr>
          <p:cNvSpPr txBox="1"/>
          <p:nvPr/>
        </p:nvSpPr>
        <p:spPr>
          <a:xfrm>
            <a:off x="-9150" y="6951663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11" Type="http://schemas.openxmlformats.org/officeDocument/2006/relationships/image" Target="../media/image51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5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9.jpeg"/><Relationship Id="rId1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6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6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70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1180" y="69490"/>
            <a:ext cx="5182819" cy="366492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400" b="1" spc="150" dirty="0" smtClean="0">
                <a:ln w="1143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UNIT – 1 </a:t>
            </a:r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INTRODUCTION TO</a:t>
            </a:r>
            <a:b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POLYMERS</a:t>
            </a:r>
            <a:endParaRPr lang="en-US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6835" y="5566870"/>
            <a:ext cx="6400800" cy="106893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BY:</a:t>
            </a:r>
          </a:p>
          <a:p>
            <a:r>
              <a:rPr lang="en-US" sz="3200" b="1" dirty="0" smtClean="0"/>
              <a:t>SUDHA JOSHI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897" y="0"/>
            <a:ext cx="9069103" cy="144655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IN" sz="8800" b="1" u="sng" dirty="0" smtClean="0"/>
              <a:t>HISTORY OF</a:t>
            </a:r>
            <a:endParaRPr lang="en-IN" sz="8800" b="1" u="sng" dirty="0"/>
          </a:p>
        </p:txBody>
      </p:sp>
      <p:sp>
        <p:nvSpPr>
          <p:cNvPr id="6" name="Rectangle 5"/>
          <p:cNvSpPr/>
          <p:nvPr/>
        </p:nvSpPr>
        <p:spPr>
          <a:xfrm>
            <a:off x="-314560" y="0"/>
            <a:ext cx="1661993" cy="6858000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POLYMERS</a:t>
            </a:r>
            <a:endParaRPr lang="en-US" sz="96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529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855" y="-83216"/>
            <a:ext cx="9305855" cy="69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22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28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2070"/>
            <a:ext cx="9144000" cy="718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3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In </a:t>
            </a:r>
            <a:r>
              <a:rPr lang="en-US" sz="2300" b="1" u="sng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1770</a:t>
            </a:r>
            <a:r>
              <a:rPr lang="en-US" sz="23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, </a:t>
            </a:r>
            <a:r>
              <a:rPr lang="en-US" sz="2300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Joseph Priestly </a:t>
            </a:r>
            <a:r>
              <a:rPr lang="en-US" sz="23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gives the term </a:t>
            </a:r>
            <a:r>
              <a:rPr lang="en-US" sz="2300" b="1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natural rubber </a:t>
            </a:r>
            <a:r>
              <a:rPr lang="en-US" sz="23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to the extrudate of a solid mass of  ‘weeping  wood’ tree  which can be used to rub off pencil marks.</a:t>
            </a:r>
            <a:endParaRPr lang="en-US" sz="23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marL="457200" indent="-457200" algn="just">
              <a:buAutoNum type="arabicPeriod"/>
            </a:pPr>
            <a:endParaRPr lang="en-US" sz="2300" b="1" dirty="0" smtClean="0">
              <a:latin typeface="Baskerville Old Face" panose="02020602080505020303" pitchFamily="18" charset="0"/>
            </a:endParaRPr>
          </a:p>
          <a:p>
            <a:pPr algn="just"/>
            <a:r>
              <a:rPr lang="en-US" sz="2300" b="1" dirty="0" smtClean="0">
                <a:latin typeface="Baskerville Old Face" panose="02020602080505020303" pitchFamily="18" charset="0"/>
              </a:rPr>
              <a:t>2. First semi – synthetic polymer ever made was </a:t>
            </a:r>
            <a:r>
              <a:rPr lang="en-US" sz="23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Guncotton (Cellulose Nitrate) </a:t>
            </a:r>
            <a:r>
              <a:rPr lang="en-US" sz="2300" b="1" dirty="0" smtClean="0">
                <a:latin typeface="Baskerville Old Face" panose="02020602080505020303" pitchFamily="18" charset="0"/>
              </a:rPr>
              <a:t>by </a:t>
            </a:r>
            <a:r>
              <a:rPr lang="en-US" sz="2300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Christian F. Schonbein </a:t>
            </a:r>
            <a:r>
              <a:rPr lang="en-US" sz="2300" b="1" dirty="0" smtClean="0">
                <a:latin typeface="Baskerville Old Face" panose="02020602080505020303" pitchFamily="18" charset="0"/>
              </a:rPr>
              <a:t>in </a:t>
            </a:r>
            <a:r>
              <a:rPr lang="en-US" sz="2300" b="1" u="sng" dirty="0" smtClean="0">
                <a:latin typeface="Baskerville Old Face" panose="02020602080505020303" pitchFamily="18" charset="0"/>
              </a:rPr>
              <a:t>1845.</a:t>
            </a:r>
          </a:p>
          <a:p>
            <a:pPr algn="just"/>
            <a:endParaRPr lang="en-US" sz="2300" b="1" u="sng" dirty="0" smtClean="0">
              <a:latin typeface="Baskerville Old Face" panose="02020602080505020303" pitchFamily="18" charset="0"/>
            </a:endParaRPr>
          </a:p>
          <a:p>
            <a:pPr algn="just"/>
            <a:r>
              <a:rPr lang="en-US" sz="2300" b="1" dirty="0" smtClean="0">
                <a:latin typeface="Baskerville Old Face" panose="02020602080505020303" pitchFamily="18" charset="0"/>
              </a:rPr>
              <a:t>3. In </a:t>
            </a:r>
            <a:r>
              <a:rPr lang="en-US" sz="2300" b="1" u="sng" dirty="0" smtClean="0">
                <a:latin typeface="Baskerville Old Face" panose="02020602080505020303" pitchFamily="18" charset="0"/>
              </a:rPr>
              <a:t>1872, </a:t>
            </a:r>
            <a:r>
              <a:rPr lang="en-US" sz="23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Bakelite</a:t>
            </a:r>
            <a:r>
              <a:rPr lang="en-US" sz="2300" b="1" dirty="0" smtClean="0">
                <a:latin typeface="Baskerville Old Face" panose="02020602080505020303" pitchFamily="18" charset="0"/>
              </a:rPr>
              <a:t>, a strong &amp; durable synthetic polymer based on phenol &amp; formaldehyde  was invented by </a:t>
            </a:r>
            <a:r>
              <a:rPr lang="en-US" sz="2300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Leo Baekeland.</a:t>
            </a:r>
          </a:p>
          <a:p>
            <a:pPr algn="just"/>
            <a:endParaRPr lang="en-US" sz="2300" b="1" dirty="0" smtClean="0">
              <a:latin typeface="Baskerville Old Face" panose="02020602080505020303" pitchFamily="18" charset="0"/>
            </a:endParaRPr>
          </a:p>
          <a:p>
            <a:pPr algn="just"/>
            <a:r>
              <a:rPr lang="en-US" sz="2300" b="1" dirty="0" smtClean="0">
                <a:latin typeface="Baskerville Old Face" panose="02020602080505020303" pitchFamily="18" charset="0"/>
              </a:rPr>
              <a:t>4. Other important synthetic polymers were invented later includes:</a:t>
            </a:r>
          </a:p>
          <a:p>
            <a:pPr algn="just"/>
            <a:endParaRPr lang="en-US" sz="2300" b="1" dirty="0">
              <a:latin typeface="Baskerville Old Face" panose="02020602080505020303" pitchFamily="18" charset="0"/>
            </a:endParaRPr>
          </a:p>
          <a:p>
            <a:pPr algn="just"/>
            <a:r>
              <a:rPr lang="en-US" sz="2300" b="1" dirty="0">
                <a:latin typeface="Baskerville Old Face" panose="02020602080505020303" pitchFamily="18" charset="0"/>
              </a:rPr>
              <a:t> </a:t>
            </a:r>
            <a:r>
              <a:rPr lang="en-US" sz="2300" b="1" dirty="0" smtClean="0">
                <a:latin typeface="Baskerville Old Face" panose="02020602080505020303" pitchFamily="18" charset="0"/>
              </a:rPr>
              <a:t>         (i)  </a:t>
            </a:r>
            <a:r>
              <a:rPr lang="en-US" sz="23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Polyethylene [PE</a:t>
            </a:r>
            <a:r>
              <a:rPr lang="en-US" sz="23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]</a:t>
            </a:r>
            <a:r>
              <a:rPr lang="en-IN" sz="23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 </a:t>
            </a:r>
            <a:r>
              <a:rPr lang="en-IN" sz="2300" b="1" dirty="0" smtClean="0">
                <a:latin typeface="Baskerville Old Face" panose="02020602080505020303" pitchFamily="18" charset="0"/>
              </a:rPr>
              <a:t>– </a:t>
            </a:r>
            <a:r>
              <a:rPr lang="en-IN" sz="2300" b="1" u="sng" dirty="0" smtClean="0">
                <a:latin typeface="Baskerville Old Face" panose="02020602080505020303" pitchFamily="18" charset="0"/>
              </a:rPr>
              <a:t>1933</a:t>
            </a:r>
            <a:r>
              <a:rPr lang="en-IN" sz="2300" b="1" dirty="0" smtClean="0">
                <a:latin typeface="Baskerville Old Face" panose="02020602080505020303" pitchFamily="18" charset="0"/>
              </a:rPr>
              <a:t>  by </a:t>
            </a:r>
            <a:r>
              <a:rPr lang="en-IN" sz="2300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Karl Ziegler </a:t>
            </a:r>
          </a:p>
          <a:p>
            <a:pPr algn="just"/>
            <a:r>
              <a:rPr lang="en-US" sz="2300" b="1" dirty="0">
                <a:latin typeface="Baskerville Old Face" panose="02020602080505020303" pitchFamily="18" charset="0"/>
              </a:rPr>
              <a:t> </a:t>
            </a:r>
            <a:r>
              <a:rPr lang="en-US" sz="2300" b="1" dirty="0" smtClean="0">
                <a:latin typeface="Baskerville Old Face" panose="02020602080505020303" pitchFamily="18" charset="0"/>
              </a:rPr>
              <a:t>         (ii) </a:t>
            </a:r>
            <a:r>
              <a:rPr lang="en-US" sz="23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Poly(vinyl chloride) [PVC] </a:t>
            </a:r>
            <a:r>
              <a:rPr lang="en-US" sz="2300" b="1" dirty="0" smtClean="0">
                <a:latin typeface="Baskerville Old Face" panose="02020602080505020303" pitchFamily="18" charset="0"/>
              </a:rPr>
              <a:t>– 1933  by  </a:t>
            </a:r>
            <a:r>
              <a:rPr lang="en-US" sz="2300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Eugen Baumann</a:t>
            </a:r>
            <a:endParaRPr lang="en-IN" sz="2300" b="1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r>
              <a:rPr lang="en-US" sz="2300" b="1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          (iii </a:t>
            </a:r>
            <a:r>
              <a:rPr lang="en-US" sz="2300" b="1" dirty="0" smtClean="0">
                <a:solidFill>
                  <a:srgbClr val="0070C0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Polystyrene [PS] </a:t>
            </a:r>
            <a:r>
              <a:rPr lang="en-US" sz="2300" b="1" dirty="0">
                <a:latin typeface="Baskerville Old Face" panose="02020602080505020303" pitchFamily="18" charset="0"/>
                <a:cs typeface="Aharoni" panose="02010803020104030203" pitchFamily="2" charset="-79"/>
              </a:rPr>
              <a:t>– 1933 </a:t>
            </a:r>
            <a:r>
              <a:rPr lang="en-US" sz="2300" b="1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 by  </a:t>
            </a:r>
            <a:r>
              <a:rPr lang="en-US" sz="2300" b="1" dirty="0" smtClean="0">
                <a:solidFill>
                  <a:srgbClr val="FF0000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Eduard Simon </a:t>
            </a:r>
            <a:endParaRPr lang="en-IN" sz="2300" b="1" dirty="0">
              <a:solidFill>
                <a:srgbClr val="FF0000"/>
              </a:solidFill>
              <a:latin typeface="Baskerville Old Face" panose="02020602080505020303" pitchFamily="18" charset="0"/>
              <a:cs typeface="Aharoni" panose="02010803020104030203" pitchFamily="2" charset="-79"/>
            </a:endParaRPr>
          </a:p>
          <a:p>
            <a:r>
              <a:rPr lang="en-US" sz="2300" b="1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          (iv) </a:t>
            </a:r>
            <a:r>
              <a:rPr lang="en-US" sz="2300" b="1" dirty="0" smtClean="0">
                <a:solidFill>
                  <a:srgbClr val="0070C0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Polyamide</a:t>
            </a:r>
            <a:r>
              <a:rPr lang="en-US" sz="2300" b="1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 – </a:t>
            </a:r>
            <a:r>
              <a:rPr lang="en-US" sz="2300" b="1" dirty="0">
                <a:latin typeface="Baskerville Old Face" panose="02020602080505020303" pitchFamily="18" charset="0"/>
                <a:cs typeface="Aharoni" panose="02010803020104030203" pitchFamily="2" charset="-79"/>
              </a:rPr>
              <a:t>1933 </a:t>
            </a:r>
            <a:r>
              <a:rPr lang="en-US" sz="2300" b="1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 by  </a:t>
            </a:r>
            <a:r>
              <a:rPr lang="en-US" sz="2300" b="1" dirty="0" smtClean="0">
                <a:solidFill>
                  <a:srgbClr val="FF0000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Wallace Hume (W.H.) Carothers</a:t>
            </a:r>
            <a:endParaRPr lang="en-IN" sz="2300" b="1" dirty="0">
              <a:solidFill>
                <a:srgbClr val="FF0000"/>
              </a:solidFill>
              <a:latin typeface="Baskerville Old Face" panose="02020602080505020303" pitchFamily="18" charset="0"/>
              <a:cs typeface="Aharoni" panose="02010803020104030203" pitchFamily="2" charset="-79"/>
            </a:endParaRPr>
          </a:p>
          <a:p>
            <a:r>
              <a:rPr lang="en-US" sz="2300" b="1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          (v) </a:t>
            </a:r>
            <a:r>
              <a:rPr lang="en-US" sz="2300" b="1" dirty="0" smtClean="0">
                <a:solidFill>
                  <a:srgbClr val="0070C0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Teflon </a:t>
            </a:r>
            <a:r>
              <a:rPr lang="en-US" sz="2300" b="1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– 1938  by  </a:t>
            </a:r>
            <a:r>
              <a:rPr lang="en-US" sz="2300" b="1" dirty="0" smtClean="0">
                <a:solidFill>
                  <a:srgbClr val="FF0000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Roy J. Plunkett </a:t>
            </a:r>
            <a:endParaRPr lang="en-IN" sz="2300" b="1" dirty="0">
              <a:solidFill>
                <a:srgbClr val="FF0000"/>
              </a:solidFill>
              <a:latin typeface="Baskerville Old Face" panose="02020602080505020303" pitchFamily="18" charset="0"/>
              <a:cs typeface="Aharoni" panose="02010803020104030203" pitchFamily="2" charset="-79"/>
            </a:endParaRPr>
          </a:p>
          <a:p>
            <a:r>
              <a:rPr lang="en-US" sz="2300" b="1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          (vi)  </a:t>
            </a:r>
            <a:r>
              <a:rPr lang="en-US" sz="2300" b="1" dirty="0" smtClean="0">
                <a:solidFill>
                  <a:srgbClr val="0070C0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Synthetic Vulcanized rubber </a:t>
            </a:r>
            <a:r>
              <a:rPr lang="en-US" sz="2300" b="1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– 1839 by  </a:t>
            </a:r>
            <a:r>
              <a:rPr lang="en-US" sz="2300" b="1" dirty="0" smtClean="0">
                <a:solidFill>
                  <a:srgbClr val="FF0000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Charles Goodyear</a:t>
            </a:r>
            <a:r>
              <a:rPr lang="en-US" sz="2300" b="1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.</a:t>
            </a:r>
          </a:p>
          <a:p>
            <a:r>
              <a:rPr lang="en-US" sz="2300" b="1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          (viii) </a:t>
            </a:r>
            <a:r>
              <a:rPr lang="en-US" sz="2300" b="1" dirty="0" smtClean="0">
                <a:solidFill>
                  <a:srgbClr val="0070C0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Cellulose </a:t>
            </a:r>
            <a:r>
              <a:rPr lang="en-US" sz="2300" b="1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– 1838 by </a:t>
            </a:r>
            <a:r>
              <a:rPr lang="en-US" sz="2300" b="1" dirty="0" smtClean="0">
                <a:solidFill>
                  <a:srgbClr val="FF0000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Anselme  Payen.</a:t>
            </a:r>
            <a:endParaRPr lang="en-IN" sz="2300" b="1" dirty="0">
              <a:solidFill>
                <a:srgbClr val="FF0000"/>
              </a:solidFill>
              <a:latin typeface="Baskerville Old Face" panose="02020602080505020303" pitchFamily="18" charset="0"/>
              <a:cs typeface="Aharoni" panose="02010803020104030203" pitchFamily="2" charset="-79"/>
            </a:endParaRPr>
          </a:p>
          <a:p>
            <a:endParaRPr lang="en-US" sz="2400" dirty="0" smtClean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1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28" y="374900"/>
            <a:ext cx="9000445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Bookman Old Style" panose="02050604050505020204" pitchFamily="18" charset="0"/>
              </a:rPr>
              <a:t>NOMENCLATURE </a:t>
            </a:r>
          </a:p>
          <a:p>
            <a:pPr algn="ctr"/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Bookman Old Style" panose="02050604050505020204" pitchFamily="18" charset="0"/>
              </a:rPr>
              <a:t>OF </a:t>
            </a:r>
          </a:p>
          <a:p>
            <a:pPr algn="ctr"/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Bookman Old Style" panose="02050604050505020204" pitchFamily="18" charset="0"/>
              </a:rPr>
              <a:t>      POLYMERS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8194" name="Picture 2" descr="C:\Users\sony\Desktop\guest faculty form\test_chemistry_tube_lab_experiment_science-5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855" y="1605408"/>
            <a:ext cx="3217962" cy="38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ony\Desktop\guest faculty form\apple-touch-icon@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074" y="2818180"/>
            <a:ext cx="5243651" cy="38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50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b="24973"/>
          <a:stretch/>
        </p:blipFill>
        <p:spPr bwMode="auto">
          <a:xfrm>
            <a:off x="19887" y="2617915"/>
            <a:ext cx="9144000" cy="42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3555" y="1596540"/>
            <a:ext cx="900044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Baskerville Old Face" panose="02020602080505020303" pitchFamily="18" charset="0"/>
              </a:rPr>
              <a:t>1. If Monomer Unit Is Same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5" name="Picture 2" descr="C:\Users\sony\Desktop\guest faculty form\Polyethylene-terephthalate-3D-ba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75" y="149003"/>
            <a:ext cx="824606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01950"/>
            <a:ext cx="9144000" cy="488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ny\Desktop\guest faculty form\Polyethylene-terephthalate-3D-ba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121088"/>
            <a:ext cx="885689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16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ny\Documents\Bluetooth Folder\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3836"/>
            <a:ext cx="9144000" cy="541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" y="64999"/>
            <a:ext cx="8750288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21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36" y="527605"/>
            <a:ext cx="9121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Baskerville Old Face" panose="02020602080505020303" pitchFamily="18" charset="0"/>
              </a:rPr>
              <a:t>2. 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Baskerville Old Face" panose="02020602080505020303" pitchFamily="18" charset="0"/>
              </a:rPr>
              <a:t>If 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Baskerville Old Face" panose="02020602080505020303" pitchFamily="18" charset="0"/>
              </a:rPr>
              <a:t>Two or More Monomers are used then: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86"/>
          <a:stretch/>
        </p:blipFill>
        <p:spPr bwMode="auto">
          <a:xfrm>
            <a:off x="4079" y="1306656"/>
            <a:ext cx="9139921" cy="3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sony\Documents\Bluetooth Folder\05094998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00" y="4192525"/>
            <a:ext cx="8093365" cy="158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1425" y="5414165"/>
            <a:ext cx="5039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latin typeface="Baskerville Old Face" panose="02020602080505020303" pitchFamily="18" charset="0"/>
            </a:endParaRPr>
          </a:p>
          <a:p>
            <a:pPr algn="ctr"/>
            <a:r>
              <a:rPr lang="en-US" sz="2400" b="1" dirty="0" smtClean="0">
                <a:latin typeface="Baskerville Old Face" panose="02020602080505020303" pitchFamily="18" charset="0"/>
              </a:rPr>
              <a:t>Poly(</a:t>
            </a:r>
            <a:r>
              <a:rPr lang="en-US" sz="2400" b="1" dirty="0" err="1" smtClean="0">
                <a:latin typeface="Baskerville Old Face" panose="02020602080505020303" pitchFamily="18" charset="0"/>
              </a:rPr>
              <a:t>hexamethyleneadipamide</a:t>
            </a:r>
            <a:r>
              <a:rPr lang="en-US" sz="2400" b="1" dirty="0" smtClean="0">
                <a:latin typeface="Baskerville Old Face" panose="02020602080505020303" pitchFamily="18" charset="0"/>
              </a:rPr>
              <a:t>)</a:t>
            </a:r>
          </a:p>
          <a:p>
            <a:pPr algn="ctr"/>
            <a:r>
              <a:rPr lang="en-US" sz="2400" b="1" dirty="0">
                <a:latin typeface="Baskerville Old Face" panose="02020602080505020303" pitchFamily="18" charset="0"/>
              </a:rPr>
              <a:t> </a:t>
            </a:r>
            <a:r>
              <a:rPr lang="en-US" sz="2400" b="1" dirty="0" smtClean="0">
                <a:latin typeface="Baskerville Old Face" panose="02020602080505020303" pitchFamily="18" charset="0"/>
              </a:rPr>
              <a:t>   OR</a:t>
            </a:r>
            <a:br>
              <a:rPr lang="en-US" sz="2400" b="1" dirty="0" smtClean="0">
                <a:latin typeface="Baskerville Old Face" panose="02020602080505020303" pitchFamily="18" charset="0"/>
              </a:rPr>
            </a:br>
            <a:r>
              <a:rPr lang="en-US" sz="2400" b="1" dirty="0" smtClean="0">
                <a:latin typeface="Baskerville Old Face" panose="02020602080505020303" pitchFamily="18" charset="0"/>
              </a:rPr>
              <a:t>       Nylon -6,6 </a:t>
            </a:r>
            <a:endParaRPr lang="en-IN" sz="24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13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6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8199" name="Picture 7" descr="C:\Users\sony\Desktop\guest faculty form\che-ch-2-15-17-m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8"/>
          <a:stretch/>
        </p:blipFill>
        <p:spPr bwMode="auto">
          <a:xfrm>
            <a:off x="155575" y="2074460"/>
            <a:ext cx="6344440" cy="440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00014" y="2659929"/>
            <a:ext cx="2643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Styrene – Butadiene </a:t>
            </a:r>
          </a:p>
          <a:p>
            <a:r>
              <a:rPr lang="en-US" sz="1600" b="1" dirty="0" smtClean="0"/>
              <a:t>rubber</a:t>
            </a:r>
            <a:endParaRPr lang="en-IN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6513884" y="3455327"/>
            <a:ext cx="2579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Acrylonitrile –Butadiene </a:t>
            </a:r>
            <a:endParaRPr lang="en-US" sz="1600" b="1" dirty="0"/>
          </a:p>
          <a:p>
            <a:r>
              <a:rPr lang="en-US" sz="1600" b="1" dirty="0"/>
              <a:t>rubber</a:t>
            </a:r>
            <a:endParaRPr lang="en-IN" sz="1600" b="1" dirty="0"/>
          </a:p>
        </p:txBody>
      </p:sp>
      <p:sp>
        <p:nvSpPr>
          <p:cNvPr id="6" name="Rectangle 5"/>
          <p:cNvSpPr/>
          <p:nvPr/>
        </p:nvSpPr>
        <p:spPr>
          <a:xfrm>
            <a:off x="6483678" y="4497935"/>
            <a:ext cx="25004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dirty="0" smtClean="0"/>
              <a:t>Poly (2-Chlorobuta-</a:t>
            </a:r>
          </a:p>
          <a:p>
            <a:r>
              <a:rPr lang="en-IN" sz="1600" b="1" dirty="0" smtClean="0"/>
              <a:t>1,3-diene)</a:t>
            </a:r>
            <a:endParaRPr lang="en-IN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6549006" y="5536393"/>
            <a:ext cx="2443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dirty="0"/>
              <a:t>Poly </a:t>
            </a:r>
            <a:r>
              <a:rPr lang="en-IN" sz="1600" b="1" dirty="0" smtClean="0"/>
              <a:t>(ethylene terephthalate)</a:t>
            </a:r>
            <a:endParaRPr lang="en-IN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5575" y="1622399"/>
            <a:ext cx="21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Commercial Name of</a:t>
            </a:r>
            <a:endParaRPr lang="en-IN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66265" y="2074460"/>
            <a:ext cx="267464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IUPAC Name of Polymer</a:t>
            </a:r>
            <a:endParaRPr lang="en-IN" b="1" dirty="0"/>
          </a:p>
        </p:txBody>
      </p:sp>
      <p:pic>
        <p:nvPicPr>
          <p:cNvPr id="12" name="Picture 2" descr="C:\Users\sony\Desktop\guest faculty form\Polyethylene-terephthalate-3D-ba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2" y="112004"/>
            <a:ext cx="885054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5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3555" y="0"/>
            <a:ext cx="9144000" cy="1221640"/>
          </a:xfrm>
        </p:spPr>
        <p:txBody>
          <a:bodyPr>
            <a:noAutofit/>
          </a:bodyPr>
          <a:lstStyle/>
          <a:p>
            <a:pPr algn="ctr"/>
            <a:r>
              <a:rPr lang="en-US" sz="8800" b="1" u="sng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INTRODUCTION</a:t>
            </a:r>
            <a:endParaRPr lang="en-IN" sz="8800" b="1" u="sng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1443835"/>
            <a:ext cx="8551480" cy="34613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The word polymer is derived from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Greek word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en-US" sz="2400" b="1" u="sng" dirty="0" smtClean="0">
                <a:solidFill>
                  <a:srgbClr val="E2007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Poly</a:t>
            </a: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” means “</a:t>
            </a:r>
            <a:r>
              <a:rPr lang="en-US" sz="2400" b="1" u="sng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many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&amp;  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en-US" sz="2400" b="1" u="sng" dirty="0" smtClean="0">
                <a:solidFill>
                  <a:srgbClr val="E2007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Mers</a:t>
            </a: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” means “</a:t>
            </a:r>
            <a:r>
              <a:rPr lang="en-US" sz="2400" b="1" u="sng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parts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”.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n-US" sz="2400" dirty="0" smtClean="0"/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The basic unit is known as </a:t>
            </a:r>
            <a:r>
              <a:rPr lang="en-US" sz="2400" b="1" u="sng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monomer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lvl="0" indent="0" algn="just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Polymer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is composed molecule with large molecule mass, composed of repeating structural units or monomers connected by </a:t>
            </a:r>
            <a:r>
              <a:rPr lang="en-US" sz="2400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covalent chemical bonds</a:t>
            </a:r>
            <a:r>
              <a:rPr lang="en-US" sz="2400" b="1" u="sng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/>
            <a:r>
              <a:rPr lang="en-US" sz="2400" dirty="0" smtClean="0"/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The process used for this is known as “</a:t>
            </a:r>
            <a:r>
              <a:rPr lang="en-US" sz="2400" b="1" u="sng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polymerization</a:t>
            </a:r>
            <a:r>
              <a:rPr lang="en-US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”.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endParaRPr lang="en-IN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5108755"/>
            <a:ext cx="885689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93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43835"/>
            <a:ext cx="9144001" cy="535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7380" y="0"/>
            <a:ext cx="90349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u="sng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Applications of Polymers</a:t>
            </a:r>
            <a:endParaRPr lang="en-US" sz="6600" b="1" u="sng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09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289" y="20958"/>
            <a:ext cx="9148289" cy="37856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CLASSIFICATION OF </a:t>
            </a:r>
          </a:p>
          <a:p>
            <a:pPr algn="ctr"/>
            <a:r>
              <a:rPr lang="en-US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POLYMERS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1214629"/>
            <a:ext cx="1013064" cy="10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06" y="4179143"/>
            <a:ext cx="3437672" cy="22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590" y="4037174"/>
            <a:ext cx="3817625" cy="257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427" y="1300566"/>
            <a:ext cx="927127" cy="92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5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87484157"/>
              </p:ext>
            </p:extLst>
          </p:nvPr>
        </p:nvGraphicFramePr>
        <p:xfrm>
          <a:off x="0" y="36577"/>
          <a:ext cx="9144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379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20027026"/>
              </p:ext>
            </p:extLst>
          </p:nvPr>
        </p:nvGraphicFramePr>
        <p:xfrm>
          <a:off x="1976016" y="328065"/>
          <a:ext cx="580279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164" y="229313"/>
            <a:ext cx="1396619" cy="198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280" y="4902364"/>
            <a:ext cx="1823310" cy="167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1" y="304800"/>
            <a:ext cx="1705912" cy="1832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4652242"/>
            <a:ext cx="2290575" cy="2001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1" y="2453935"/>
            <a:ext cx="1905000" cy="1914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029531"/>
            <a:ext cx="2528116" cy="142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355" y="4633125"/>
            <a:ext cx="1374345" cy="2039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1288" y="2387884"/>
            <a:ext cx="1064928" cy="2384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80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Plastic Wars: Difference Between Thermoplastics and Thermosets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2" r="50000"/>
          <a:stretch/>
        </p:blipFill>
        <p:spPr bwMode="auto">
          <a:xfrm>
            <a:off x="1600200" y="4246388"/>
            <a:ext cx="2013515" cy="181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61451554"/>
              </p:ext>
            </p:extLst>
          </p:nvPr>
        </p:nvGraphicFramePr>
        <p:xfrm>
          <a:off x="9144" y="685800"/>
          <a:ext cx="89916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The Plastic Wars: Difference Between Thermoplastics and Thermosets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045"/>
          <a:stretch/>
        </p:blipFill>
        <p:spPr bwMode="auto">
          <a:xfrm>
            <a:off x="5492496" y="4184701"/>
            <a:ext cx="2051304" cy="191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7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wo difference between thermoplastic and thermosetting plastic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757108" cy="5753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2400" y="5486400"/>
            <a:ext cx="4267200" cy="1231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530954" y="5486399"/>
            <a:ext cx="4378554" cy="1231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1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ddition polymerization and Condensation polymerization (HINDI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5849" r="3109" b="5950"/>
          <a:stretch/>
        </p:blipFill>
        <p:spPr bwMode="auto">
          <a:xfrm>
            <a:off x="76200" y="1600200"/>
            <a:ext cx="899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62618" y="17395"/>
            <a:ext cx="6827511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3. MODE OF FORMATION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4" name="Straight Arrow Connector 3"/>
          <p:cNvCxnSpPr>
            <a:stCxn id="2" idx="2"/>
          </p:cNvCxnSpPr>
          <p:nvPr/>
        </p:nvCxnSpPr>
        <p:spPr>
          <a:xfrm flipH="1">
            <a:off x="2743200" y="786836"/>
            <a:ext cx="2033174" cy="8133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776373" y="848392"/>
            <a:ext cx="2005427" cy="7518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28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ndensation Polymers (examples, answers, activities, experimen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797" cy="685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7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68689069"/>
              </p:ext>
            </p:extLst>
          </p:nvPr>
        </p:nvGraphicFramePr>
        <p:xfrm>
          <a:off x="1976015" y="374900"/>
          <a:ext cx="8542330" cy="6305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5" y="3086141"/>
            <a:ext cx="4966185" cy="3530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0" y="1066800"/>
            <a:ext cx="3501245" cy="1731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9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ifference Between Copolymer and Homopolymer | Compare th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4"/>
          <a:stretch/>
        </p:blipFill>
        <p:spPr bwMode="auto">
          <a:xfrm>
            <a:off x="180526" y="228599"/>
            <a:ext cx="8734874" cy="64008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25152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69" y="44774"/>
            <a:ext cx="84823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u="sng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POLYMERIZATION</a:t>
            </a:r>
            <a:endParaRPr lang="en-US" sz="5400" b="1" u="sng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6" name="Picture 2" descr="C:\Users\sony\Desktop\guest faculty form\polymers-monom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1325"/>
            <a:ext cx="9144001" cy="501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8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76037021"/>
              </p:ext>
            </p:extLst>
          </p:nvPr>
        </p:nvGraphicFramePr>
        <p:xfrm>
          <a:off x="0" y="-235920"/>
          <a:ext cx="9144000" cy="4326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4345230"/>
            <a:ext cx="8856890" cy="217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6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84521991"/>
              </p:ext>
            </p:extLst>
          </p:nvPr>
        </p:nvGraphicFramePr>
        <p:xfrm>
          <a:off x="152400" y="152400"/>
          <a:ext cx="8686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Thermoplastic cellulose for replacing plastic - The Making of tomorr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95039"/>
            <a:ext cx="231899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ubber Produc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50742"/>
            <a:ext cx="2578792" cy="19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an-Made or Artificial Fibers | Environmental Studies For Kids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04768"/>
            <a:ext cx="2667000" cy="22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62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2"/>
          <a:stretch/>
        </p:blipFill>
        <p:spPr bwMode="auto">
          <a:xfrm>
            <a:off x="228600" y="228600"/>
            <a:ext cx="8534400" cy="62484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63505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09039822"/>
              </p:ext>
            </p:extLst>
          </p:nvPr>
        </p:nvGraphicFramePr>
        <p:xfrm>
          <a:off x="152400" y="381000"/>
          <a:ext cx="86868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3157728"/>
            <a:ext cx="8162244" cy="337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81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22697467"/>
              </p:ext>
            </p:extLst>
          </p:nvPr>
        </p:nvGraphicFramePr>
        <p:xfrm>
          <a:off x="152400" y="0"/>
          <a:ext cx="8729472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Probing the Bases of Polymer Glass Transition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4476" r="3800" b="9745"/>
          <a:stretch/>
        </p:blipFill>
        <p:spPr bwMode="auto">
          <a:xfrm>
            <a:off x="914400" y="3352800"/>
            <a:ext cx="4585602" cy="319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675449"/>
              </p:ext>
            </p:extLst>
          </p:nvPr>
        </p:nvGraphicFramePr>
        <p:xfrm>
          <a:off x="6467856" y="3581400"/>
          <a:ext cx="2438400" cy="271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/>
              </a:tblGrid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IN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Isotactic</a:t>
                      </a:r>
                      <a:r>
                        <a:rPr lang="en-IN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PP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HDPE</a:t>
                      </a:r>
                      <a:endParaRPr lang="en-IN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IN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PC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PMMA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ATACTIC</a:t>
                      </a:r>
                      <a:r>
                        <a:rPr lang="en-IN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PP</a:t>
                      </a:r>
                      <a:endParaRPr lang="en-IN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IN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SYNDIOTACTIC</a:t>
                      </a:r>
                      <a:r>
                        <a:rPr lang="en-IN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PP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PET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POLYAMIDE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IN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5257800" y="3886200"/>
            <a:ext cx="12039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334000" y="4648200"/>
            <a:ext cx="11277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500002" y="5638800"/>
            <a:ext cx="96175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58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LYMER SCIENCE. DEFINITION The word 'polymer' comes from th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73" b="30698"/>
          <a:stretch/>
        </p:blipFill>
        <p:spPr bwMode="auto">
          <a:xfrm>
            <a:off x="3968169" y="3902964"/>
            <a:ext cx="494723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OLYMER SCIENCE. DEFINITION The word 'polymer' comes from th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4" b="49063"/>
          <a:stretch/>
        </p:blipFill>
        <p:spPr bwMode="auto">
          <a:xfrm>
            <a:off x="381000" y="1524000"/>
            <a:ext cx="4800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62000" y="304800"/>
            <a:ext cx="8001000" cy="797882"/>
            <a:chOff x="1726707" y="363756"/>
            <a:chExt cx="5276057" cy="79788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1726707" y="363756"/>
              <a:ext cx="5276057" cy="797882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1750076" y="387125"/>
              <a:ext cx="5229319" cy="75114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800" b="1" dirty="0">
                  <a:latin typeface="Times New Roman" pitchFamily="18" charset="0"/>
                  <a:cs typeface="Times New Roman" pitchFamily="18" charset="0"/>
                </a:rPr>
                <a:t>9</a:t>
              </a:r>
              <a:r>
                <a:rPr lang="en-IN" sz="2800" b="1" kern="1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IN" sz="2800" b="1" dirty="0" smtClean="0">
                  <a:latin typeface="Times New Roman" pitchFamily="18" charset="0"/>
                  <a:cs typeface="Times New Roman" pitchFamily="18" charset="0"/>
                </a:rPr>
                <a:t>BASED ON PRESENCE OF CARBON CHAIN</a:t>
              </a:r>
              <a:endParaRPr lang="en-IN" sz="2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2" name="Picture 4" descr="Inorganic Polym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3815769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fference Between Organic and Inorganic Polymers | Compare the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80"/>
          <a:stretch/>
        </p:blipFill>
        <p:spPr bwMode="auto">
          <a:xfrm>
            <a:off x="5525314" y="1905000"/>
            <a:ext cx="3586518" cy="126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928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fference Between Organic and Inorganic Polymers | Compare th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9"/>
          <a:stretch/>
        </p:blipFill>
        <p:spPr bwMode="auto">
          <a:xfrm>
            <a:off x="457200" y="381000"/>
            <a:ext cx="8305800" cy="604925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/>
          <p:cNvSpPr/>
          <p:nvPr/>
        </p:nvSpPr>
        <p:spPr>
          <a:xfrm>
            <a:off x="2084834" y="152400"/>
            <a:ext cx="5029200" cy="7511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IN" sz="2800" b="1" kern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BASED ON POLARITY</a:t>
            </a:r>
            <a:endParaRPr lang="en-IN" sz="28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Schematic representation of the cationic polymers and anionic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02115" y="3455221"/>
            <a:ext cx="2112485" cy="180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chematic representation of the cationic polymers and anionic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026569" y="3461316"/>
            <a:ext cx="2176462" cy="180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2535936" y="903544"/>
            <a:ext cx="1524000" cy="620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081272" y="903544"/>
            <a:ext cx="2167128" cy="6966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ounded Rectangle 4"/>
          <p:cNvSpPr/>
          <p:nvPr/>
        </p:nvSpPr>
        <p:spPr>
          <a:xfrm>
            <a:off x="1524000" y="1600200"/>
            <a:ext cx="2590800" cy="457200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2000" b="1" dirty="0" smtClean="0">
                <a:latin typeface="Times New Roman" pitchFamily="18" charset="0"/>
                <a:cs typeface="Times New Roman" pitchFamily="18" charset="0"/>
              </a:rPr>
              <a:t>IONIC POLYMERS</a:t>
            </a:r>
            <a:endParaRPr lang="en-IN" sz="20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371600" y="2057400"/>
            <a:ext cx="1249585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21185" y="2063496"/>
            <a:ext cx="1841087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ounded Rectangle 4"/>
          <p:cNvSpPr/>
          <p:nvPr/>
        </p:nvSpPr>
        <p:spPr>
          <a:xfrm>
            <a:off x="4953000" y="1600200"/>
            <a:ext cx="3276600" cy="457200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2000" b="1" dirty="0" smtClean="0">
                <a:latin typeface="Times New Roman" pitchFamily="18" charset="0"/>
                <a:cs typeface="Times New Roman" pitchFamily="18" charset="0"/>
              </a:rPr>
              <a:t>NON -IONIC POLYMERS</a:t>
            </a:r>
            <a:endParaRPr lang="en-IN" sz="2000" b="1" kern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 descr="18.5. Radical Polymerization of Alkenes, Polymers | Organic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42491"/>
            <a:ext cx="2662344" cy="161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6560820" y="2057400"/>
            <a:ext cx="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6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ap 3. Bonding in Polymers Primary Covalent Bond CCCH Hydroge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9" b="6078"/>
          <a:stretch/>
        </p:blipFill>
        <p:spPr bwMode="auto">
          <a:xfrm>
            <a:off x="425300" y="1443834"/>
            <a:ext cx="8302261" cy="473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62000" y="304800"/>
            <a:ext cx="8001000" cy="797882"/>
            <a:chOff x="1726707" y="363756"/>
            <a:chExt cx="5276057" cy="79788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1726707" y="363756"/>
              <a:ext cx="5276057" cy="797882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1750076" y="387125"/>
              <a:ext cx="5229319" cy="75114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457200" lvl="0" indent="-4572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itchFamily="2" charset="2"/>
                <a:buChar char="q"/>
              </a:pPr>
              <a:r>
                <a:rPr lang="en-IN" sz="2800" b="1" dirty="0" smtClean="0">
                  <a:latin typeface="Times New Roman" pitchFamily="18" charset="0"/>
                  <a:cs typeface="Times New Roman" pitchFamily="18" charset="0"/>
                </a:rPr>
                <a:t>BONDING IN POLYMERS</a:t>
              </a:r>
              <a:endParaRPr lang="en-IN" sz="2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6902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073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 descr="C:\Users\sony\Desktop\guest faculty form\117b6615049a742f85529e79328f4dd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0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1856" y="3831"/>
            <a:ext cx="9305855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POLYMERS ARE DIFFERENT FROM OTHER COMPOUNDS ?????</a:t>
            </a:r>
            <a:endParaRPr lang="en-IN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8875212"/>
              </p:ext>
            </p:extLst>
          </p:nvPr>
        </p:nvGraphicFramePr>
        <p:xfrm>
          <a:off x="-1" y="1443836"/>
          <a:ext cx="9144002" cy="54141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80974"/>
                <a:gridCol w="1576877"/>
                <a:gridCol w="3168379"/>
                <a:gridCol w="3517772"/>
              </a:tblGrid>
              <a:tr h="407237"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S.NO.</a:t>
                      </a:r>
                      <a:endParaRPr lang="en-IN" sz="1800" b="1" u="sng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PROPERTY</a:t>
                      </a:r>
                      <a:endParaRPr lang="en-IN" sz="1800" b="1" u="sng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POLYMERS</a:t>
                      </a:r>
                      <a:endParaRPr lang="en-IN" sz="1800" b="1" u="sng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COMPOUNDS</a:t>
                      </a:r>
                      <a:endParaRPr lang="en-IN" sz="1800" b="1" u="sng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65755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Molecular</a:t>
                      </a:r>
                      <a:r>
                        <a:rPr lang="en-US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Weight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  <a:r>
                        <a:rPr lang="en-US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Mol. Wt.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change for same compound if synthesis process changes.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Mol. Wt. is relatively low.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 always remains</a:t>
                      </a:r>
                      <a:r>
                        <a:rPr lang="en-US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same.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0414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Viscosity 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Shows very high</a:t>
                      </a:r>
                      <a:r>
                        <a:rPr lang="en-US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viscosity even in dilute form.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Viscosity is</a:t>
                      </a:r>
                      <a:r>
                        <a:rPr lang="en-US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similar or even less than water.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490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Smell 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</a:t>
                      </a:r>
                      <a:r>
                        <a:rPr lang="en-US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not have any smell or odor.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Common compounds have characteristic smell.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490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Melting</a:t>
                      </a:r>
                      <a:r>
                        <a:rPr lang="en-US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Point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not have sharp melting points.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sharp melting</a:t>
                      </a:r>
                      <a:r>
                        <a:rPr lang="en-US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points.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3542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Solubility 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Polymers first  swell and then dissolve in solution.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Compound</a:t>
                      </a:r>
                      <a:r>
                        <a:rPr lang="en-US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can easily dissolved in the solution.</a:t>
                      </a:r>
                      <a:endParaRPr lang="en-IN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57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ndalus" panose="02020603050405020304" pitchFamily="18" charset="-78"/>
              </a:rPr>
              <a:t>WHY WE NEED POLYMERS?????</a:t>
            </a:r>
            <a:endParaRPr lang="en-IN" sz="4000" b="1" dirty="0">
              <a:solidFill>
                <a:schemeClr val="bg1"/>
              </a:solidFill>
              <a:latin typeface="Baskerville Old Face" panose="02020602080505020303" pitchFamily="18" charset="0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3835"/>
            <a:ext cx="9144000" cy="5414165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/>
              <a:t>Light Weight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/>
              <a:t>Low Cost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/>
              <a:t>Available In Variety Of Colors</a:t>
            </a:r>
          </a:p>
          <a:p>
            <a:pPr marL="514350" indent="-514350" algn="just">
              <a:lnSpc>
                <a:spcPct val="220000"/>
              </a:lnSpc>
              <a:buFont typeface="+mj-lt"/>
              <a:buAutoNum type="arabicPeriod"/>
            </a:pPr>
            <a:r>
              <a:rPr lang="en-US" sz="2400" b="1" dirty="0" smtClean="0"/>
              <a:t>Easy Process Ability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/>
              <a:t>Easy Assembly Of Parts To Get Final Product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/>
              <a:t>Low Co-efficient Of Friction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/>
              <a:t>Self – Lubricating 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/>
              <a:t>Corrosion Resistant 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 smtClean="0"/>
              <a:t>Modification Of Polymer Properties With Additives Can Be Easily Achievable.</a:t>
            </a:r>
            <a:endParaRPr lang="en-IN" sz="2400" b="1" dirty="0"/>
          </a:p>
        </p:txBody>
      </p:sp>
      <p:pic>
        <p:nvPicPr>
          <p:cNvPr id="2050" name="Picture 2" descr="C:\Users\sony\Desktop\guest faculty form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10" y="1596540"/>
            <a:ext cx="3200000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ony\Desktop\guest faculty form\Quick-Diamantle-Corrosion-Resistant-Plastic-Veejet-Nozz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3" b="16919"/>
          <a:stretch/>
        </p:blipFill>
        <p:spPr bwMode="auto">
          <a:xfrm>
            <a:off x="5640935" y="3873707"/>
            <a:ext cx="312641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9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Baskerville Old Face" panose="02020602080505020303" pitchFamily="18" charset="0"/>
                <a:cs typeface="Andalus" panose="02020603050405020304" pitchFamily="18" charset="-78"/>
              </a:rPr>
              <a:t>WHY WE NEED POLYMERS?????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3835"/>
            <a:ext cx="9143999" cy="5414165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200000"/>
              </a:lnSpc>
              <a:buFont typeface="+mj-lt"/>
              <a:buAutoNum type="arabicPeriod" startAt="10"/>
            </a:pPr>
            <a:r>
              <a:rPr lang="en-US" sz="2000" b="1" dirty="0" smtClean="0"/>
              <a:t>Less electricity requirement.</a:t>
            </a:r>
          </a:p>
          <a:p>
            <a:pPr marL="514350" indent="-514350" algn="just">
              <a:lnSpc>
                <a:spcPct val="200000"/>
              </a:lnSpc>
              <a:buFont typeface="+mj-lt"/>
              <a:buAutoNum type="arabicPeriod" startAt="10"/>
            </a:pPr>
            <a:r>
              <a:rPr lang="en-US" sz="2000" b="1" dirty="0" smtClean="0"/>
              <a:t>They are available in flexible, semi – rigid &amp; rigid form.</a:t>
            </a:r>
          </a:p>
          <a:p>
            <a:pPr marL="514350" indent="-514350" algn="just">
              <a:lnSpc>
                <a:spcPct val="200000"/>
              </a:lnSpc>
              <a:buFont typeface="+mj-lt"/>
              <a:buAutoNum type="arabicPeriod" startAt="10"/>
            </a:pPr>
            <a:r>
              <a:rPr lang="en-US" sz="2000" b="1" dirty="0" smtClean="0"/>
              <a:t>These are available in transparent/ translucent/ opaque form.</a:t>
            </a:r>
          </a:p>
          <a:p>
            <a:pPr marL="514350" indent="-514350" algn="just">
              <a:lnSpc>
                <a:spcPct val="200000"/>
              </a:lnSpc>
              <a:buFont typeface="+mj-lt"/>
              <a:buAutoNum type="arabicPeriod" startAt="10"/>
            </a:pPr>
            <a:r>
              <a:rPr lang="en-US" sz="2000" b="1" dirty="0" smtClean="0"/>
              <a:t>They have very long shelf life of product.</a:t>
            </a:r>
          </a:p>
          <a:p>
            <a:pPr marL="514350" indent="-514350" algn="just">
              <a:lnSpc>
                <a:spcPct val="200000"/>
              </a:lnSpc>
              <a:buFont typeface="+mj-lt"/>
              <a:buAutoNum type="arabicPeriod" startAt="10"/>
            </a:pPr>
            <a:r>
              <a:rPr lang="en-US" sz="2000" b="1" dirty="0" smtClean="0"/>
              <a:t>They are recyclable. </a:t>
            </a:r>
          </a:p>
          <a:p>
            <a:pPr marL="0" indent="0" algn="just">
              <a:buNone/>
            </a:pPr>
            <a:endParaRPr lang="en-US" sz="2000" b="1" dirty="0" smtClean="0"/>
          </a:p>
          <a:p>
            <a:pPr marL="514350" indent="-514350" algn="just">
              <a:buFont typeface="+mj-lt"/>
              <a:buAutoNum type="arabicPeriod" startAt="10"/>
            </a:pPr>
            <a:endParaRPr lang="en-US" sz="2000" b="1" dirty="0" smtClean="0"/>
          </a:p>
          <a:p>
            <a:pPr marL="0" indent="0" algn="just">
              <a:buNone/>
            </a:pPr>
            <a:endParaRPr lang="en-US" sz="2000" b="1" dirty="0" smtClean="0"/>
          </a:p>
          <a:p>
            <a:pPr marL="514350" indent="-514350" algn="just">
              <a:buFont typeface="+mj-lt"/>
              <a:buAutoNum type="arabicPeriod"/>
            </a:pPr>
            <a:endParaRPr lang="en-IN" sz="2000" b="1" dirty="0"/>
          </a:p>
        </p:txBody>
      </p:sp>
      <p:pic>
        <p:nvPicPr>
          <p:cNvPr id="1026" name="Picture 2" descr="C:\Users\sony\Desktop\guest faculty form\plastic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0" b="9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47" y="1332906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ony\Desktop\guest faculty form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55" y="434523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ony\Desktop\guest faculty form\431905711_daa095a4e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81" y="4179093"/>
            <a:ext cx="2671428" cy="2281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ony\Desktop\guest faculty form\colorful-717633_960_7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4803345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6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036"/>
            <a:ext cx="9144000" cy="590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4133" y="33706"/>
            <a:ext cx="9259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RAW MATERIAL FOR POLYMERS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AutoShape 4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6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079" name="Picture 7" descr="C:\Users\sony\Desktop\guest faculty form\Crude-Oil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58" y="1443835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sony\Desktop\guest faculty form\c889234799e865bbe90cee71f6cd2e53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9667" l="200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31" y="1138425"/>
            <a:ext cx="3512214" cy="24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78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0" y="34037"/>
            <a:ext cx="9147660" cy="327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myscienceschool.org/uploads/plastic.serendipity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6406"/>
            <a:ext cx="9143999" cy="354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43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0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7027</TotalTime>
  <Words>743</Words>
  <Application>Microsoft Office PowerPoint</Application>
  <PresentationFormat>On-screen Show (4:3)</PresentationFormat>
  <Paragraphs>176</Paragraphs>
  <Slides>39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Office Theme</vt:lpstr>
      <vt:lpstr>Theme10</vt:lpstr>
      <vt:lpstr>Theme1</vt:lpstr>
      <vt:lpstr>NewsPrint</vt:lpstr>
      <vt:lpstr>Apothecary</vt:lpstr>
      <vt:lpstr>Composite</vt:lpstr>
      <vt:lpstr>Civic</vt:lpstr>
      <vt:lpstr>UNIT – 1  INTRODUCTION TO  POLYMERS</vt:lpstr>
      <vt:lpstr>INTRODUCTION</vt:lpstr>
      <vt:lpstr>PowerPoint Presentation</vt:lpstr>
      <vt:lpstr>PowerPoint Presentation</vt:lpstr>
      <vt:lpstr>HOW POLYMERS ARE DIFFERENT FROM OTHER COMPOUNDS ?????</vt:lpstr>
      <vt:lpstr>WHY WE NEED POLYMERS?????</vt:lpstr>
      <vt:lpstr>WHY WE NEED POLYMERS?????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sudha</cp:lastModifiedBy>
  <cp:revision>203</cp:revision>
  <dcterms:created xsi:type="dcterms:W3CDTF">2013-08-21T19:17:07Z</dcterms:created>
  <dcterms:modified xsi:type="dcterms:W3CDTF">2020-04-18T16:51:34Z</dcterms:modified>
</cp:coreProperties>
</file>