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91" r:id="rId2"/>
    <p:sldId id="259" r:id="rId3"/>
    <p:sldId id="257" r:id="rId4"/>
    <p:sldId id="261" r:id="rId5"/>
    <p:sldId id="285" r:id="rId6"/>
    <p:sldId id="258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2" r:id="rId17"/>
    <p:sldId id="274" r:id="rId18"/>
    <p:sldId id="275" r:id="rId19"/>
    <p:sldId id="282" r:id="rId20"/>
    <p:sldId id="283" r:id="rId21"/>
    <p:sldId id="284" r:id="rId22"/>
    <p:sldId id="286" r:id="rId23"/>
    <p:sldId id="287" r:id="rId24"/>
    <p:sldId id="276" r:id="rId25"/>
    <p:sldId id="288" r:id="rId26"/>
    <p:sldId id="289" r:id="rId27"/>
    <p:sldId id="290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630F-E452-43C2-BDEC-6D8D0E931D7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14A-4343-4101-9766-0D7B27BFB8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20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F14A-4343-4101-9766-0D7B27BFB84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94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BADD28-6E4F-49AB-9C21-FA422A44CCDD}" type="datetimeFigureOut">
              <a:rPr lang="en-IN" smtClean="0"/>
              <a:t>02-05-2020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599B8B-21CE-4D41-A37C-D9F7CE4ADFB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2852936"/>
            <a:ext cx="8064896" cy="914400"/>
          </a:xfrm>
        </p:spPr>
        <p:txBody>
          <a:bodyPr>
            <a:noAutofit/>
          </a:bodyPr>
          <a:lstStyle/>
          <a:p>
            <a:pPr algn="ctr"/>
            <a:r>
              <a:rPr lang="en-IN" sz="6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– 2</a:t>
            </a:r>
            <a:br>
              <a:rPr lang="en-IN" sz="6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IN" sz="66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IN" sz="66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IN" sz="6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ADDITION </a:t>
            </a:r>
            <a:br>
              <a:rPr lang="en-IN" sz="6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IN" sz="6600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N" sz="6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POLYMERIZATION</a:t>
            </a:r>
            <a:endParaRPr lang="en-IN" sz="66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36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9"/>
          <a:stretch/>
        </p:blipFill>
        <p:spPr bwMode="auto">
          <a:xfrm>
            <a:off x="-12568" y="1"/>
            <a:ext cx="9156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"/>
          <a:stretch/>
        </p:blipFill>
        <p:spPr bwMode="auto">
          <a:xfrm>
            <a:off x="0" y="-1"/>
            <a:ext cx="9144000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"/>
          <a:stretch/>
        </p:blipFill>
        <p:spPr bwMode="auto">
          <a:xfrm>
            <a:off x="0" y="0"/>
            <a:ext cx="91632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4568" y="0"/>
            <a:ext cx="9139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8"/>
          <a:stretch/>
        </p:blipFill>
        <p:spPr bwMode="auto">
          <a:xfrm>
            <a:off x="0" y="0"/>
            <a:ext cx="9156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5"/>
          <a:stretch/>
        </p:blipFill>
        <p:spPr bwMode="auto">
          <a:xfrm>
            <a:off x="-9119" y="-12576"/>
            <a:ext cx="9153120" cy="68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48680"/>
            <a:ext cx="9010650" cy="626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56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/31/2019 16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/>
          <a:stretch/>
        </p:blipFill>
        <p:spPr bwMode="auto">
          <a:xfrm>
            <a:off x="4600" y="332656"/>
            <a:ext cx="91394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/31/2019 17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0/31/2019 18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/>
          <a:stretch/>
        </p:blipFill>
        <p:spPr bwMode="auto">
          <a:xfrm>
            <a:off x="0" y="476672"/>
            <a:ext cx="913712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9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lym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 bwMode="auto">
          <a:xfrm>
            <a:off x="26256" y="-1"/>
            <a:ext cx="9031936" cy="4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ddition Polymerization - Definition (Image) - Game Smar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6"/>
          <a:stretch/>
        </p:blipFill>
        <p:spPr bwMode="auto">
          <a:xfrm>
            <a:off x="2123728" y="4680638"/>
            <a:ext cx="4139613" cy="20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/31/2019 19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/>
          <a:stretch/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1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/31/2019 20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1192" y="332656"/>
            <a:ext cx="914280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2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671"/>
            <a:ext cx="9010650" cy="633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6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32655"/>
            <a:ext cx="9010650" cy="64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2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/31/2019 21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18312" y="332656"/>
            <a:ext cx="912568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ionic Polymerization( initiation+Propagation)&#10;10/31/2019 22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/>
          <a:stretch/>
        </p:blipFill>
        <p:spPr bwMode="auto">
          <a:xfrm>
            <a:off x="0" y="332656"/>
            <a:ext cx="917315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6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ionic Polymerization(Chain Termination)&#10;10/31/2019 23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/>
          <a:stretch/>
        </p:blipFill>
        <p:spPr bwMode="auto">
          <a:xfrm>
            <a:off x="32" y="332656"/>
            <a:ext cx="910847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5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04663"/>
            <a:ext cx="9010650" cy="64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9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04663"/>
            <a:ext cx="9010650" cy="64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5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671"/>
            <a:ext cx="9010650" cy="633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5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ymerization Reactions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168" y="41255"/>
            <a:ext cx="71011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CHARACTERISTIC OF ADDITION/ </a:t>
            </a:r>
          </a:p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CHAIN </a:t>
            </a: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POLYMERIZATION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47" y="1628800"/>
            <a:ext cx="8402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Addition polymerization also known as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Chain Polymerization.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Monomers react through stages of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Initiation, Propagation, and Propagation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Initiators such as free radicals, cations, anions opens the double bond of the monomer.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Monomer becomes active and bonds with other such monomers.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Rapid chain reaction propagates.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Reaction is terminated by another free radical or another polymer.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lymer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" y="332656"/>
            <a:ext cx="9113112" cy="6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0"/>
          <a:stretch/>
        </p:blipFill>
        <p:spPr bwMode="auto">
          <a:xfrm>
            <a:off x="36512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1"/>
          <a:stretch/>
        </p:blipFill>
        <p:spPr bwMode="auto">
          <a:xfrm>
            <a:off x="0" y="28576"/>
            <a:ext cx="9144000" cy="682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2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/>
        </p:blipFill>
        <p:spPr bwMode="auto">
          <a:xfrm>
            <a:off x="32" y="0"/>
            <a:ext cx="9143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24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</TotalTime>
  <Words>77</Words>
  <Application>Microsoft Office PowerPoint</Application>
  <PresentationFormat>On-screen Show (4:3)</PresentationFormat>
  <Paragraphs>10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UNIT – 2  ADDITION                    POLYMERIZATION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</dc:creator>
  <cp:lastModifiedBy>sudha</cp:lastModifiedBy>
  <cp:revision>14</cp:revision>
  <dcterms:created xsi:type="dcterms:W3CDTF">2020-04-21T16:24:13Z</dcterms:created>
  <dcterms:modified xsi:type="dcterms:W3CDTF">2020-05-01T18:41:21Z</dcterms:modified>
</cp:coreProperties>
</file>