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9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9" r:id="rId18"/>
    <p:sldId id="269" r:id="rId19"/>
    <p:sldId id="274" r:id="rId20"/>
    <p:sldId id="280" r:id="rId21"/>
    <p:sldId id="275" r:id="rId22"/>
    <p:sldId id="285" r:id="rId23"/>
    <p:sldId id="293" r:id="rId24"/>
    <p:sldId id="294" r:id="rId25"/>
    <p:sldId id="296" r:id="rId26"/>
    <p:sldId id="297" r:id="rId27"/>
    <p:sldId id="303" r:id="rId28"/>
    <p:sldId id="298" r:id="rId29"/>
    <p:sldId id="299" r:id="rId30"/>
    <p:sldId id="300" r:id="rId31"/>
    <p:sldId id="301" r:id="rId32"/>
    <p:sldId id="281" r:id="rId33"/>
    <p:sldId id="282" r:id="rId34"/>
    <p:sldId id="283" r:id="rId35"/>
    <p:sldId id="284" r:id="rId36"/>
    <p:sldId id="27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2179A-D018-4A08-8B7F-AC8685C0D01D}" type="datetimeFigureOut">
              <a:rPr lang="en-IN" smtClean="0"/>
              <a:t>04-05-2020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860F5-A865-4422-AE6D-6145092BA0D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63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81C07-1176-4B34-B1FA-736BF7EF70A3}" type="datetimeFigureOut">
              <a:rPr lang="en-IN" smtClean="0"/>
              <a:t>03-05-2020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0432C5-6A6D-4A03-8FE2-A5B76CBECA5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064896" cy="352839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N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CO-ORDINATION POLYMERIZATION</a:t>
            </a:r>
          </a:p>
          <a:p>
            <a:pPr algn="ctr">
              <a:lnSpc>
                <a:spcPct val="150000"/>
              </a:lnSpc>
            </a:pPr>
            <a:endParaRPr lang="en-IN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8800" b="1" dirty="0" smtClean="0">
                <a:latin typeface="Times New Roman" pitchFamily="18" charset="0"/>
                <a:cs typeface="Times New Roman" pitchFamily="18" charset="0"/>
              </a:rPr>
              <a:t>UNIT - 3</a:t>
            </a:r>
            <a:endParaRPr lang="en-IN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yclic monomers that are polymerized using ROP encompass a variety of&#10;structures, such as: alkanes, alkenes, etc.&#10;Compou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" y="0"/>
            <a:ext cx="913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Ring-opening polymerization (ROP) has been used since the beginning of the&#10;1900s in order to synthesize polymers. Synth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36496" cy="67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 Polymers obtained by ROP can be also prepared by polycondensation in most cases,&#10;but following controlled radical poly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" y="44624"/>
            <a:ext cx="9122264" cy="68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 Ring-opening polymerization can proceed via&#10;1. Radical Polymerization&#10;2. Anionic Polymerization&#10;3. Cationic Polymeriza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 With radical ring-opening polymerization, it is possible to produce polymers of the same or lower&#10;density than the mon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heme 2: In this case, the exo-methylene group is the radical acceptor. The ring-opening reaction will&#10;form an ester bo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Anionic ring-opening polymerizations (AROP) are ring-opening polymerizations that&#10;involve nucleophilic reagents as init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" y="-1"/>
            <a:ext cx="9135976" cy="685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2&#10;I. Initiation&#10;Common nucleophilic reagents used for the initiation of AROP usually will include&#10;organometals (e.g. alk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4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1&#10; A typical example of anionic ROP is that of ε-caprolactone, initiated by an alkoxide functional group.&#10;Fig.5 The an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3&#10; Cationic ring-opening polymerization (CROP) is characterized by having a cationic initiator and&#10;intermediate. Examp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0"/>
            <a:ext cx="9131384" cy="68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9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608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2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5&#10;I. Initiation&#10;The monomers can be activated by Bronsted acids, carbenium ions, onium ions, photo -&#10;initiators, and co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" y="35447"/>
            <a:ext cx="9135984" cy="68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&#10;Fig.7 Typical Example of CROP.&#10;Ring Opening Polymerization&#10;Cationic polymerization is used in the production of polyi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" y="33159"/>
            <a:ext cx="9111968" cy="68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2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 word polymer is derived from the two greek words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0"/>
          <a:stretch/>
        </p:blipFill>
        <p:spPr bwMode="auto">
          <a:xfrm>
            <a:off x="148425" y="260648"/>
            <a:ext cx="8763100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55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player.slideplayer.com/22/6428382/data/images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" y="2279168"/>
            <a:ext cx="407713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s://player.slideplayer.com/22/6428382/data/images/im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8760"/>
            <a:ext cx="3983557" cy="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s://player.slideplayer.com/22/6428382/data/images/im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405638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621" y="32111"/>
            <a:ext cx="373731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ISOTATCTIC POLYMERS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8" descr="What are isotactic polymer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10" descr="What are isotactic polymers? - Qu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243900" y="5297338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Isotactic PP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7937"/>
            <a:ext cx="410445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SYNDIOTATCTIC POLYMERS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player.slideplayer.com/22/6428382/data/images/img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98" y="2143292"/>
            <a:ext cx="4175382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player.slideplayer.com/22/6428382/data/images/img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5857"/>
            <a:ext cx="3875888" cy="114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ttps://player.slideplayer.com/22/6428382/data/images/img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68" y="1280199"/>
            <a:ext cx="4233912" cy="6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ran Polypropylene export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4" r="30705" b="33473"/>
          <a:stretch/>
        </p:blipFill>
        <p:spPr bwMode="auto">
          <a:xfrm>
            <a:off x="4579861" y="4149080"/>
            <a:ext cx="43846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399888" y="7937"/>
            <a:ext cx="0" cy="681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2071" y="5328406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Syndiotactic PP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Iran Polypropylene export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3" b="65878"/>
          <a:stretch/>
        </p:blipFill>
        <p:spPr bwMode="auto">
          <a:xfrm>
            <a:off x="98621" y="4149080"/>
            <a:ext cx="404051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0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at are isotactic polymers? - Qu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21516" y="235511"/>
            <a:ext cx="38744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 ATACTIC POLYMERS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6" name="Picture 10" descr="File:Polypropylene tacticity de.sv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60" y="7936"/>
            <a:ext cx="4925139" cy="6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https://player.slideplayer.com/22/6428382/data/images/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9" y="2267368"/>
            <a:ext cx="3801457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14" descr="https://player.slideplayer.com/22/6428382/data/images/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6" y="980728"/>
            <a:ext cx="406794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https://player.slideplayer.com/22/6428382/data/images/img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4944"/>
            <a:ext cx="403388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ran Polypropylene export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1" r="30298"/>
          <a:stretch/>
        </p:blipFill>
        <p:spPr bwMode="auto">
          <a:xfrm>
            <a:off x="155575" y="4232212"/>
            <a:ext cx="3984377" cy="8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90058" y="5297338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e.g. 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tactic PP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3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ifference Between Atactic Isotactic and Syndiotactic Polym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23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oly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0"/>
            <a:ext cx="9144000" cy="5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52" y="5085184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Condensation Polymerization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is also known as “</a:t>
            </a:r>
            <a:r>
              <a:rPr lang="en-IN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IN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IN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rowth Polymerization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”, while </a:t>
            </a:r>
            <a:r>
              <a:rPr lang="en-IN" sz="2000" b="1" u="sng" dirty="0" smtClean="0">
                <a:latin typeface="Times New Roman" pitchFamily="18" charset="0"/>
                <a:cs typeface="Times New Roman" pitchFamily="18" charset="0"/>
              </a:rPr>
              <a:t>Addition Polymerization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is also known as “</a:t>
            </a:r>
            <a:r>
              <a:rPr lang="en-IN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Chain Growth Polymerization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6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ifference Between Chain Growth and Step Growth Polymerization - Comparison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HAPTER 9: Kinetics of chain and step growth polymeriz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2" r="41072"/>
          <a:stretch/>
        </p:blipFill>
        <p:spPr bwMode="auto">
          <a:xfrm>
            <a:off x="5940152" y="980728"/>
            <a:ext cx="309634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3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olyesterification&#10;18&#10;A-B type Polyester&#10;RCOOH + OH → COOR + H2O&#10;H+ (cat)&#10;Self-catalyzed&#10;−𝑑[𝐶𝑂𝑂𝐻]&#10;𝑑𝑡&#10;= 𝑘 𝐶𝑂𝑂𝐻 2[𝑂𝐻]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6632"/>
            <a:ext cx="885698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Kinetics of Step Growth Polymerization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496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lyesterification&#10;19&#10;Self-catalyzed&#10;−𝑑[𝐶𝑂𝑂𝐻]&#10;𝑑𝑡&#10;= 𝑘 𝐶𝑂𝑂𝐻 2[𝑂𝐻]&#10;If [COOH]=[OH] → C&#10;Then&#10;−𝑑𝐶&#10;𝑑𝑡&#10;= 𝑘𝐶3&#10;→− 𝐶0&#10;𝐶 𝑑𝐶&#10;𝐶3 = 𝑘 0&#10;𝑡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9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6" y="260648"/>
            <a:ext cx="8565496" cy="6259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9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olyesterification&#10;20&#10;Acid-catalyzed&#10;−𝑑[𝐶𝑂𝑂𝐻]&#10;𝑑𝑡&#10;= 𝑘′ 𝐶𝑂𝑂𝐻 [𝑂𝐻]&#10;If [COOH]=[OH] → C&#10;Then&#10;−𝑑𝐶&#10;𝑑𝑡&#10;= 𝑘′𝐶2&#10;→− 𝐶0&#10;𝐶 𝑑𝐶&#10;𝐶2 = 𝑘′ 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69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lyesterification&#10;21&#10;Self-catalyzed Acid-catalyzed&#10;1&#10;1 − 𝑝 2&#10;= Xn2&#10;t&#10;1&#10;1 − 𝑝&#10;= Xn&#10;t&#10;𝐶0 𝑘′ 𝑡 =&#10;1&#10;1 − 𝑝&#10;− 12C0&#10;2kt=[&#10;1&#10;1−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14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thers theory l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erve.com/584438/assumption-for-carothers-theory-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erve.com/584438/slide3-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erve.com/584438/slide4-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260648"/>
            <a:ext cx="8760973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2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32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37976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5698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9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2" y="446944"/>
            <a:ext cx="8660762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2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6" y="476672"/>
            <a:ext cx="8355088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2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56980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7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ng-opening polymerization (ROP) is a form of chain-growth polymerization,&#10;in which the terminal end of a polymer chain 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"/>
          <a:stretch/>
        </p:blipFill>
        <p:spPr bwMode="auto">
          <a:xfrm>
            <a:off x="-20871" y="1"/>
            <a:ext cx="9128291" cy="67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4005</TotalTime>
  <Words>58</Words>
  <Application>Microsoft Office PowerPoint</Application>
  <PresentationFormat>On-screen Show (4:3)</PresentationFormat>
  <Paragraphs>10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UNIT - 3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- 3</dc:title>
  <dc:creator>sudha</dc:creator>
  <cp:lastModifiedBy>sudha</cp:lastModifiedBy>
  <cp:revision>48</cp:revision>
  <dcterms:created xsi:type="dcterms:W3CDTF">2020-05-01T18:41:26Z</dcterms:created>
  <dcterms:modified xsi:type="dcterms:W3CDTF">2020-05-04T14:17:58Z</dcterms:modified>
</cp:coreProperties>
</file>