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1" r:id="rId3"/>
    <p:sldId id="259" r:id="rId4"/>
    <p:sldId id="272" r:id="rId5"/>
    <p:sldId id="276" r:id="rId6"/>
    <p:sldId id="278" r:id="rId7"/>
    <p:sldId id="277" r:id="rId8"/>
    <p:sldId id="262" r:id="rId9"/>
    <p:sldId id="263" r:id="rId10"/>
    <p:sldId id="264" r:id="rId11"/>
    <p:sldId id="273" r:id="rId12"/>
    <p:sldId id="274" r:id="rId13"/>
    <p:sldId id="275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0FF90F-BDF7-420D-8154-216544BE71AC}" type="slidenum">
              <a:rPr lang="en-IN" smtClean="0"/>
              <a:t>‹#›</a:t>
            </a:fld>
            <a:endParaRPr lang="en-I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49AE27-7475-4FB9-8BAE-B854C590CC47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IN" sz="8800" dirty="0" smtClean="0">
                <a:latin typeface="Algerian" pitchFamily="82" charset="0"/>
              </a:rPr>
              <a:t>UNIT - 4</a:t>
            </a:r>
            <a:endParaRPr lang="en-IN" sz="8800" dirty="0"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40" y="1916832"/>
            <a:ext cx="8928992" cy="116955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COPOLYMERIZATION</a:t>
            </a:r>
            <a:endParaRPr lang="en-US" sz="7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6" name="AutoShape 2" descr="File:Overview Copolymers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4" descr="File:Overview Copolymers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 descr="File:Overview Copolymers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6"/>
          <a:stretch/>
        </p:blipFill>
        <p:spPr bwMode="auto">
          <a:xfrm>
            <a:off x="1201368" y="3284984"/>
            <a:ext cx="4980305" cy="33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udha\Pictures\Screenshots\Screenshot (3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16400" r="21725" b="41800"/>
          <a:stretch/>
        </p:blipFill>
        <p:spPr bwMode="auto">
          <a:xfrm>
            <a:off x="539552" y="1268760"/>
            <a:ext cx="6912768" cy="35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22429"/>
            <a:ext cx="8715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Kinetics of copolymerization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5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5178" y="122429"/>
            <a:ext cx="76801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CASES Of reactivity ratios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Chapter 6. Free Radical Polymerization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3" r="3875"/>
          <a:stretch/>
        </p:blipFill>
        <p:spPr bwMode="auto">
          <a:xfrm>
            <a:off x="139619" y="953426"/>
            <a:ext cx="8651296" cy="58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sudha\Pictures\Screenshots\Screenshot (39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t="16533" r="22700" b="21734"/>
          <a:stretch/>
        </p:blipFill>
        <p:spPr bwMode="auto">
          <a:xfrm>
            <a:off x="380412" y="1133855"/>
            <a:ext cx="8080020" cy="540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5178" y="122429"/>
            <a:ext cx="76801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CASES Of reactivity ratios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0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sudha\Pictures\Screenshots\Screenshot (40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6666" r="22175" b="22000"/>
          <a:stretch/>
        </p:blipFill>
        <p:spPr bwMode="auto">
          <a:xfrm>
            <a:off x="212877" y="1143007"/>
            <a:ext cx="8092480" cy="53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5178" y="122429"/>
            <a:ext cx="76801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CASES Of reactivity ratios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0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ree Radical Polymerization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3" b="12027"/>
          <a:stretch/>
        </p:blipFill>
        <p:spPr bwMode="auto">
          <a:xfrm>
            <a:off x="-20568" y="1088136"/>
            <a:ext cx="8749656" cy="57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3184"/>
            <a:ext cx="83672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REACTIVITY RATIO CONCLUSION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5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dha\Pictures\Screenshots\Screenshot (3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5" t="16667" r="20900" b="26800"/>
          <a:stretch/>
        </p:blipFill>
        <p:spPr bwMode="auto">
          <a:xfrm>
            <a:off x="186917" y="980728"/>
            <a:ext cx="8489539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917" y="33184"/>
            <a:ext cx="84964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REACTIVITY RATIO VALUE CHART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5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udha\Pictures\Screenshots\Screenshot (4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 t="16533" r="21050" b="22000"/>
          <a:stretch/>
        </p:blipFill>
        <p:spPr bwMode="auto">
          <a:xfrm>
            <a:off x="395536" y="1196752"/>
            <a:ext cx="7992888" cy="54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77" y="33184"/>
            <a:ext cx="8824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Azeotropic copolymerization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5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34"/>
            <a:ext cx="8820472" cy="687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5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/31/2019 39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/>
          <a:stretch/>
        </p:blipFill>
        <p:spPr bwMode="auto">
          <a:xfrm>
            <a:off x="160111" y="404664"/>
            <a:ext cx="847506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2" y="-20552"/>
            <a:ext cx="8683268" cy="687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5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687" y="116632"/>
            <a:ext cx="851662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Cambria" pitchFamily="18" charset="0"/>
              </a:rPr>
              <a:t>TYPES OF COPOLYMERS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42" name="Picture 2" descr="image 11.05.10.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1046" r="38008" b="5383"/>
          <a:stretch/>
        </p:blipFill>
        <p:spPr bwMode="auto">
          <a:xfrm>
            <a:off x="283464" y="1412776"/>
            <a:ext cx="4167536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asic Polymer Structure | MATSE 81: Materials In Today's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13731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6364"/>
            <a:ext cx="7632848" cy="370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77688"/>
            <a:ext cx="42291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6481" y="66384"/>
            <a:ext cx="6905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Reactivity ratios definition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468610" y="4941168"/>
            <a:ext cx="369188" cy="914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4932040" y="4859759"/>
            <a:ext cx="352839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ratios of the monomers used during the copolymerization reaction mechanism i.e. K</a:t>
            </a:r>
            <a:r>
              <a:rPr lang="en-IN" sz="1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IN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IN" sz="1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IN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IN" sz="1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IN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and K</a:t>
            </a:r>
            <a:r>
              <a:rPr lang="en-IN" sz="1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IN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 known as their reactivity ratios</a:t>
            </a:r>
          </a:p>
        </p:txBody>
      </p:sp>
    </p:spTree>
    <p:extLst>
      <p:ext uri="{BB962C8B-B14F-4D97-AF65-F5344CB8AC3E}">
        <p14:creationId xmlns:p14="http://schemas.microsoft.com/office/powerpoint/2010/main" val="319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udha\Pictures\Screenshots\Screenshot (3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16800" r="20376" b="22267"/>
          <a:stretch/>
        </p:blipFill>
        <p:spPr bwMode="auto">
          <a:xfrm>
            <a:off x="203520" y="1196752"/>
            <a:ext cx="861496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108" y="260648"/>
            <a:ext cx="8139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Mechanism 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 copolymerization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3285"/>
            <a:ext cx="8895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Kinetics of copolymerization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 descr="Odian Book Chapter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/>
          <a:stretch/>
        </p:blipFill>
        <p:spPr bwMode="auto">
          <a:xfrm>
            <a:off x="107504" y="1124744"/>
            <a:ext cx="8640960" cy="53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dha\Pictures\Screenshots\Screenshot (34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6533" r="21124" b="21867"/>
          <a:stretch/>
        </p:blipFill>
        <p:spPr bwMode="auto">
          <a:xfrm>
            <a:off x="467544" y="1196752"/>
            <a:ext cx="818896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64" y="116632"/>
            <a:ext cx="8715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Kinetics of copolymerization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5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udha\Pictures\Screenshots\Screenshot (3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16266" r="22475" b="21600"/>
          <a:stretch/>
        </p:blipFill>
        <p:spPr bwMode="auto">
          <a:xfrm>
            <a:off x="251520" y="1196752"/>
            <a:ext cx="80648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64" y="116632"/>
            <a:ext cx="8715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Kinetics of copolymerization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5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179</TotalTime>
  <Words>73</Words>
  <Application>Microsoft Office PowerPoint</Application>
  <PresentationFormat>On-screen Show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Composite</vt:lpstr>
      <vt:lpstr>UNIT - 4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- 4</dc:title>
  <dc:creator>sudha</dc:creator>
  <cp:lastModifiedBy>sudha</cp:lastModifiedBy>
  <cp:revision>24</cp:revision>
  <dcterms:created xsi:type="dcterms:W3CDTF">2020-05-02T16:05:53Z</dcterms:created>
  <dcterms:modified xsi:type="dcterms:W3CDTF">2020-05-02T19:06:19Z</dcterms:modified>
</cp:coreProperties>
</file>