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Lst>
  <p:sldSz cy="6858000" cx="9144000"/>
  <p:notesSz cx="6858000" cy="9144000"/>
  <p:embeddedFontLst>
    <p:embeddedFont>
      <p:font typeface="Candara"/>
      <p:regular r:id="rId37"/>
      <p:bold r:id="rId38"/>
      <p:italic r:id="rId39"/>
      <p:boldItalic r:id="rId4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0B8F70E-6111-4562-8797-1CA13FD54345}">
  <a:tblStyle styleId="{30B8F70E-6111-4562-8797-1CA13FD54345}" styleName="Table_0">
    <a:wholeTbl>
      <a:tcTxStyle b="off" i="off">
        <a:font>
          <a:latin typeface="Candara"/>
          <a:ea typeface="Candara"/>
          <a:cs typeface="Candara"/>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F2FF"/>
          </a:solidFill>
        </a:fill>
      </a:tcStyle>
    </a:wholeTbl>
    <a:band1H>
      <a:tcTxStyle/>
      <a:tcStyle>
        <a:fill>
          <a:solidFill>
            <a:srgbClr val="CCE5FE"/>
          </a:solidFill>
        </a:fill>
      </a:tcStyle>
    </a:band1H>
    <a:band2H>
      <a:tcTxStyle/>
    </a:band2H>
    <a:band1V>
      <a:tcTxStyle/>
      <a:tcStyle>
        <a:fill>
          <a:solidFill>
            <a:srgbClr val="CCE5FE"/>
          </a:solidFill>
        </a:fill>
      </a:tcStyle>
    </a:band1V>
    <a:band2V>
      <a:tcTxStyle/>
    </a:band2V>
    <a:lastCol>
      <a:tcTxStyle b="on" i="off">
        <a:font>
          <a:latin typeface="Candara"/>
          <a:ea typeface="Candara"/>
          <a:cs typeface="Candara"/>
        </a:font>
        <a:schemeClr val="lt1"/>
      </a:tcTxStyle>
      <a:tcStyle>
        <a:fill>
          <a:solidFill>
            <a:schemeClr val="accent1"/>
          </a:solidFill>
        </a:fill>
      </a:tcStyle>
    </a:lastCol>
    <a:firstCol>
      <a:tcTxStyle b="on" i="off">
        <a:font>
          <a:latin typeface="Candara"/>
          <a:ea typeface="Candara"/>
          <a:cs typeface="Candara"/>
        </a:font>
        <a:schemeClr val="lt1"/>
      </a:tcTxStyle>
      <a:tcStyle>
        <a:fill>
          <a:solidFill>
            <a:schemeClr val="accent1"/>
          </a:solidFill>
        </a:fill>
      </a:tcStyle>
    </a:firstCol>
    <a:lastRow>
      <a:tcTxStyle b="on" i="off">
        <a:font>
          <a:latin typeface="Candara"/>
          <a:ea typeface="Candara"/>
          <a:cs typeface="Candara"/>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ndara"/>
          <a:ea typeface="Candara"/>
          <a:cs typeface="Candara"/>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Candara-boldItalic.fntdata"/><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font" Target="fonts/Candara-regular.fntdata"/><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font" Target="fonts/Candara-italic.fntdata"/><Relationship Id="rId16" Type="http://schemas.openxmlformats.org/officeDocument/2006/relationships/slide" Target="slides/slide10.xml"/><Relationship Id="rId38" Type="http://schemas.openxmlformats.org/officeDocument/2006/relationships/font" Target="fonts/Candara-bold.fntdata"/><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8" name="Google Shape;188;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4" name="Google Shape;194;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6" name="Google Shape;206;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2" name="Google Shape;212;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5" name="Google Shape;225;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7" name="Google Shape;237;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9" name="Google Shape;249;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 name="Google Shape;255;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1" name="Google Shape;261;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7" name="Google Shape;267;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3" name="Google Shape;273;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9" name="Google Shape;279;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5" name="Google Shape;285;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1" name="Google Shape;291;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7" name="Google Shape;297;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3" name="Google Shape;303;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3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9" name="Google Shape;309;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2" name="Shape 22"/>
        <p:cNvGrpSpPr/>
        <p:nvPr/>
      </p:nvGrpSpPr>
      <p:grpSpPr>
        <a:xfrm>
          <a:off x="0" y="0"/>
          <a:ext cx="0" cy="0"/>
          <a:chOff x="0" y="0"/>
          <a:chExt cx="0" cy="0"/>
        </a:xfrm>
      </p:grpSpPr>
      <p:sp>
        <p:nvSpPr>
          <p:cNvPr id="23" name="Google Shape;23;p2"/>
          <p:cNvSpPr/>
          <p:nvPr/>
        </p:nvSpPr>
        <p:spPr>
          <a:xfrm>
            <a:off x="228600" y="228600"/>
            <a:ext cx="8695944" cy="6035040"/>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grpSp>
        <p:nvGrpSpPr>
          <p:cNvPr id="24" name="Google Shape;24;p2"/>
          <p:cNvGrpSpPr/>
          <p:nvPr/>
        </p:nvGrpSpPr>
        <p:grpSpPr>
          <a:xfrm>
            <a:off x="211665" y="5353963"/>
            <a:ext cx="8723376" cy="1331580"/>
            <a:chOff x="-3905250" y="4294188"/>
            <a:chExt cx="13011150" cy="1892300"/>
          </a:xfrm>
        </p:grpSpPr>
        <p:sp>
          <p:nvSpPr>
            <p:cNvPr id="25" name="Google Shape;25;p2"/>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6" name="Google Shape;26;p2"/>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7" name="Google Shape;27;p2"/>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8" name="Google Shape;28;p2"/>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9" name="Google Shape;29;p2"/>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30" name="Google Shape;30;p2"/>
          <p:cNvSpPr txBox="1"/>
          <p:nvPr>
            <p:ph type="ctrTitle"/>
          </p:nvPr>
        </p:nvSpPr>
        <p:spPr>
          <a:xfrm>
            <a:off x="685800" y="1600200"/>
            <a:ext cx="7772400" cy="1780108"/>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Clr>
                <a:srgbClr val="FFFFFF"/>
              </a:buClr>
              <a:buSzPts val="4400"/>
              <a:buFont typeface="Candara"/>
              <a:buNone/>
              <a:defRPr sz="44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
          <p:cNvSpPr txBox="1"/>
          <p:nvPr>
            <p:ph idx="1" type="subTitle"/>
          </p:nvPr>
        </p:nvSpPr>
        <p:spPr>
          <a:xfrm>
            <a:off x="1371600" y="3556001"/>
            <a:ext cx="6400800" cy="1473200"/>
          </a:xfrm>
          <a:prstGeom prst="rect">
            <a:avLst/>
          </a:prstGeom>
          <a:noFill/>
          <a:ln>
            <a:noFill/>
          </a:ln>
        </p:spPr>
        <p:txBody>
          <a:bodyPr anchorCtr="0" anchor="t" bIns="45700" lIns="91425" spcFirstLastPara="1" rIns="91425" wrap="square" tIns="45700">
            <a:noAutofit/>
          </a:bodyPr>
          <a:lstStyle>
            <a:lvl1pPr lvl="0" algn="ctr">
              <a:spcBef>
                <a:spcPts val="400"/>
              </a:spcBef>
              <a:spcAft>
                <a:spcPts val="0"/>
              </a:spcAft>
              <a:buSzPts val="2000"/>
              <a:buNone/>
              <a:defRPr sz="2000">
                <a:solidFill>
                  <a:srgbClr val="FFFFFF"/>
                </a:solidFill>
              </a:defRPr>
            </a:lvl1pPr>
            <a:lvl2pPr lvl="1" algn="ctr">
              <a:spcBef>
                <a:spcPts val="440"/>
              </a:spcBef>
              <a:spcAft>
                <a:spcPts val="0"/>
              </a:spcAft>
              <a:buSzPts val="2200"/>
              <a:buNone/>
              <a:defRPr>
                <a:solidFill>
                  <a:srgbClr val="888888"/>
                </a:solidFill>
              </a:defRPr>
            </a:lvl2pPr>
            <a:lvl3pPr lvl="2" algn="ctr">
              <a:spcBef>
                <a:spcPts val="400"/>
              </a:spcBef>
              <a:spcAft>
                <a:spcPts val="0"/>
              </a:spcAft>
              <a:buSzPts val="2000"/>
              <a:buNone/>
              <a:defRPr>
                <a:solidFill>
                  <a:srgbClr val="888888"/>
                </a:solidFill>
              </a:defRPr>
            </a:lvl3pPr>
            <a:lvl4pPr lvl="3" algn="ctr">
              <a:spcBef>
                <a:spcPts val="360"/>
              </a:spcBef>
              <a:spcAft>
                <a:spcPts val="0"/>
              </a:spcAft>
              <a:buSzPts val="1800"/>
              <a:buNone/>
              <a:defRPr>
                <a:solidFill>
                  <a:srgbClr val="888888"/>
                </a:solidFill>
              </a:defRPr>
            </a:lvl4pPr>
            <a:lvl5pPr lvl="4" algn="ctr">
              <a:spcBef>
                <a:spcPts val="320"/>
              </a:spcBef>
              <a:spcAft>
                <a:spcPts val="0"/>
              </a:spcAft>
              <a:buSzPts val="1600"/>
              <a:buNone/>
              <a:defRPr>
                <a:solidFill>
                  <a:srgbClr val="888888"/>
                </a:solidFill>
              </a:defRPr>
            </a:lvl5pPr>
            <a:lvl6pPr lvl="5" algn="ctr">
              <a:spcBef>
                <a:spcPts val="384"/>
              </a:spcBef>
              <a:spcAft>
                <a:spcPts val="0"/>
              </a:spcAft>
              <a:buSzPts val="1400"/>
              <a:buNone/>
              <a:defRPr>
                <a:solidFill>
                  <a:srgbClr val="888888"/>
                </a:solidFill>
              </a:defRPr>
            </a:lvl6pPr>
            <a:lvl7pPr lvl="6" algn="ctr">
              <a:spcBef>
                <a:spcPts val="384"/>
              </a:spcBef>
              <a:spcAft>
                <a:spcPts val="0"/>
              </a:spcAft>
              <a:buSzPts val="1400"/>
              <a:buNone/>
              <a:defRPr>
                <a:solidFill>
                  <a:srgbClr val="888888"/>
                </a:solidFill>
              </a:defRPr>
            </a:lvl7pPr>
            <a:lvl8pPr lvl="7" algn="ctr">
              <a:spcBef>
                <a:spcPts val="384"/>
              </a:spcBef>
              <a:spcAft>
                <a:spcPts val="0"/>
              </a:spcAft>
              <a:buSzPts val="1400"/>
              <a:buNone/>
              <a:defRPr>
                <a:solidFill>
                  <a:srgbClr val="888888"/>
                </a:solidFill>
              </a:defRPr>
            </a:lvl8pPr>
            <a:lvl9pPr lvl="8" algn="ctr">
              <a:spcBef>
                <a:spcPts val="384"/>
              </a:spcBef>
              <a:spcAft>
                <a:spcPts val="0"/>
              </a:spcAft>
              <a:buSzPts val="1400"/>
              <a:buNone/>
              <a:defRPr>
                <a:solidFill>
                  <a:srgbClr val="888888"/>
                </a:solidFill>
              </a:defRPr>
            </a:lvl9pPr>
          </a:lstStyle>
          <a:p/>
        </p:txBody>
      </p:sp>
      <p:sp>
        <p:nvSpPr>
          <p:cNvPr id="32" name="Google Shape;32;p2"/>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2"/>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13" name="Shape 113"/>
        <p:cNvGrpSpPr/>
        <p:nvPr/>
      </p:nvGrpSpPr>
      <p:grpSpPr>
        <a:xfrm>
          <a:off x="0" y="0"/>
          <a:ext cx="0" cy="0"/>
          <a:chOff x="0" y="0"/>
          <a:chExt cx="0" cy="0"/>
        </a:xfrm>
      </p:grpSpPr>
      <p:sp>
        <p:nvSpPr>
          <p:cNvPr id="114" name="Google Shape;114;p11"/>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5" name="Google Shape;115;p11"/>
          <p:cNvSpPr txBox="1"/>
          <p:nvPr>
            <p:ph idx="1" type="body"/>
          </p:nvPr>
        </p:nvSpPr>
        <p:spPr>
          <a:xfrm rot="5400000">
            <a:off x="2850886" y="696649"/>
            <a:ext cx="3450696" cy="7408333"/>
          </a:xfrm>
          <a:prstGeom prst="rect">
            <a:avLst/>
          </a:prstGeom>
          <a:noFill/>
          <a:ln>
            <a:noFill/>
          </a:ln>
        </p:spPr>
        <p:txBody>
          <a:bodyPr anchorCtr="0" anchor="ctr" bIns="45700" lIns="91425" spcFirstLastPara="1" rIns="91425" wrap="square" tIns="45700">
            <a:noAutofit/>
          </a:bodyPr>
          <a:lstStyle>
            <a:lvl1pPr indent="-381000" lvl="0" marL="457200" algn="l">
              <a:spcBef>
                <a:spcPts val="480"/>
              </a:spcBef>
              <a:spcAft>
                <a:spcPts val="0"/>
              </a:spcAft>
              <a:buSzPts val="2400"/>
              <a:buChar char="*"/>
              <a:defRPr/>
            </a:lvl1pPr>
            <a:lvl2pPr indent="-368300" lvl="1" marL="914400" algn="l">
              <a:spcBef>
                <a:spcPts val="440"/>
              </a:spcBef>
              <a:spcAft>
                <a:spcPts val="0"/>
              </a:spcAft>
              <a:buSzPts val="2200"/>
              <a:buChar char="*"/>
              <a:defRPr/>
            </a:lvl2pPr>
            <a:lvl3pPr indent="-355600" lvl="2" marL="1371600" algn="l">
              <a:spcBef>
                <a:spcPts val="400"/>
              </a:spcBef>
              <a:spcAft>
                <a:spcPts val="0"/>
              </a:spcAft>
              <a:buSzPts val="2000"/>
              <a:buChar char="*"/>
              <a:defRPr/>
            </a:lvl3pPr>
            <a:lvl4pPr indent="-342900" lvl="3" marL="1828800" algn="l">
              <a:spcBef>
                <a:spcPts val="360"/>
              </a:spcBef>
              <a:spcAft>
                <a:spcPts val="0"/>
              </a:spcAft>
              <a:buSzPts val="1800"/>
              <a:buChar char="*"/>
              <a:defRPr/>
            </a:lvl4pPr>
            <a:lvl5pPr indent="-330200" lvl="4" marL="2286000" algn="l">
              <a:spcBef>
                <a:spcPts val="320"/>
              </a:spcBef>
              <a:spcAft>
                <a:spcPts val="0"/>
              </a:spcAft>
              <a:buSzPts val="16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116" name="Google Shape;116;p11"/>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11"/>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11"/>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119" name="Shape 119"/>
        <p:cNvGrpSpPr/>
        <p:nvPr/>
      </p:nvGrpSpPr>
      <p:grpSpPr>
        <a:xfrm>
          <a:off x="0" y="0"/>
          <a:ext cx="0" cy="0"/>
          <a:chOff x="0" y="0"/>
          <a:chExt cx="0" cy="0"/>
        </a:xfrm>
      </p:grpSpPr>
      <p:sp>
        <p:nvSpPr>
          <p:cNvPr id="120" name="Google Shape;120;p12"/>
          <p:cNvSpPr/>
          <p:nvPr/>
        </p:nvSpPr>
        <p:spPr>
          <a:xfrm>
            <a:off x="228600" y="228600"/>
            <a:ext cx="8695944"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sp>
        <p:nvSpPr>
          <p:cNvPr id="121" name="Google Shape;121;p12"/>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12"/>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12"/>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grpSp>
        <p:nvGrpSpPr>
          <p:cNvPr id="124" name="Google Shape;124;p12"/>
          <p:cNvGrpSpPr/>
          <p:nvPr/>
        </p:nvGrpSpPr>
        <p:grpSpPr>
          <a:xfrm>
            <a:off x="211665" y="714191"/>
            <a:ext cx="8723376" cy="1331580"/>
            <a:chOff x="-3905250" y="4294188"/>
            <a:chExt cx="13011150" cy="1892300"/>
          </a:xfrm>
        </p:grpSpPr>
        <p:sp>
          <p:nvSpPr>
            <p:cNvPr id="125" name="Google Shape;125;p12"/>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6" name="Google Shape;126;p12"/>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7" name="Google Shape;127;p12"/>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8" name="Google Shape;128;p12"/>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9" name="Google Shape;129;p12"/>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130" name="Google Shape;130;p12"/>
          <p:cNvSpPr txBox="1"/>
          <p:nvPr>
            <p:ph type="title"/>
          </p:nvPr>
        </p:nvSpPr>
        <p:spPr>
          <a:xfrm rot="5400000">
            <a:off x="5414433" y="2662767"/>
            <a:ext cx="4487333" cy="2057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4400"/>
              <a:buFont typeface="Candara"/>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12"/>
          <p:cNvSpPr txBox="1"/>
          <p:nvPr>
            <p:ph idx="1" type="body"/>
          </p:nvPr>
        </p:nvSpPr>
        <p:spPr>
          <a:xfrm rot="5400000">
            <a:off x="1223433" y="681567"/>
            <a:ext cx="4487334" cy="6019800"/>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accent1"/>
              </a:buClr>
              <a:buSzPts val="2400"/>
              <a:buChar char="*"/>
              <a:defRPr/>
            </a:lvl1pPr>
            <a:lvl2pPr indent="-368300" lvl="1" marL="914400" algn="l">
              <a:spcBef>
                <a:spcPts val="440"/>
              </a:spcBef>
              <a:spcAft>
                <a:spcPts val="0"/>
              </a:spcAft>
              <a:buClr>
                <a:schemeClr val="accent1"/>
              </a:buClr>
              <a:buSzPts val="2200"/>
              <a:buChar char="*"/>
              <a:defRPr/>
            </a:lvl2pPr>
            <a:lvl3pPr indent="-355600" lvl="2" marL="1371600" algn="l">
              <a:spcBef>
                <a:spcPts val="400"/>
              </a:spcBef>
              <a:spcAft>
                <a:spcPts val="0"/>
              </a:spcAft>
              <a:buClr>
                <a:schemeClr val="accent1"/>
              </a:buClr>
              <a:buSzPts val="2000"/>
              <a:buChar char="*"/>
              <a:defRPr/>
            </a:lvl3pPr>
            <a:lvl4pPr indent="-342900" lvl="3" marL="1828800" algn="l">
              <a:spcBef>
                <a:spcPts val="360"/>
              </a:spcBef>
              <a:spcAft>
                <a:spcPts val="0"/>
              </a:spcAft>
              <a:buClr>
                <a:schemeClr val="accent1"/>
              </a:buClr>
              <a:buSzPts val="1800"/>
              <a:buChar char="*"/>
              <a:defRPr/>
            </a:lvl4pPr>
            <a:lvl5pPr indent="-330200" lvl="4" marL="2286000" algn="l">
              <a:spcBef>
                <a:spcPts val="320"/>
              </a:spcBef>
              <a:spcAft>
                <a:spcPts val="0"/>
              </a:spcAft>
              <a:buClr>
                <a:schemeClr val="accent1"/>
              </a:buClr>
              <a:buSzPts val="16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5" name="Shape 35"/>
        <p:cNvGrpSpPr/>
        <p:nvPr/>
      </p:nvGrpSpPr>
      <p:grpSpPr>
        <a:xfrm>
          <a:off x="0" y="0"/>
          <a:ext cx="0" cy="0"/>
          <a:chOff x="0" y="0"/>
          <a:chExt cx="0" cy="0"/>
        </a:xfrm>
      </p:grpSpPr>
      <p:sp>
        <p:nvSpPr>
          <p:cNvPr id="36" name="Google Shape;36;p3"/>
          <p:cNvSpPr txBox="1"/>
          <p:nvPr>
            <p:ph idx="1" type="body"/>
          </p:nvPr>
        </p:nvSpPr>
        <p:spPr>
          <a:xfrm>
            <a:off x="872067" y="2675467"/>
            <a:ext cx="7408333" cy="3450696"/>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37" name="Google Shape;37;p3"/>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3"/>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3"/>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40" name="Google Shape;40;p3"/>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41" name="Shape 41"/>
        <p:cNvGrpSpPr/>
        <p:nvPr/>
      </p:nvGrpSpPr>
      <p:grpSpPr>
        <a:xfrm>
          <a:off x="0" y="0"/>
          <a:ext cx="0" cy="0"/>
          <a:chOff x="0" y="0"/>
          <a:chExt cx="0" cy="0"/>
        </a:xfrm>
      </p:grpSpPr>
      <p:sp>
        <p:nvSpPr>
          <p:cNvPr id="42" name="Google Shape;42;p4"/>
          <p:cNvSpPr/>
          <p:nvPr/>
        </p:nvSpPr>
        <p:spPr>
          <a:xfrm>
            <a:off x="228600" y="228600"/>
            <a:ext cx="8695944" cy="4736592"/>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sp>
        <p:nvSpPr>
          <p:cNvPr id="43" name="Google Shape;43;p4"/>
          <p:cNvSpPr/>
          <p:nvPr/>
        </p:nvSpPr>
        <p:spPr>
          <a:xfrm>
            <a:off x="6047438" y="4203592"/>
            <a:ext cx="2876429" cy="714026"/>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4" name="Google Shape;44;p4"/>
          <p:cNvSpPr/>
          <p:nvPr/>
        </p:nvSpPr>
        <p:spPr>
          <a:xfrm>
            <a:off x="2619320" y="4075290"/>
            <a:ext cx="5544515" cy="850138"/>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5" name="Google Shape;45;p4"/>
          <p:cNvSpPr/>
          <p:nvPr/>
        </p:nvSpPr>
        <p:spPr>
          <a:xfrm>
            <a:off x="2828728" y="4087562"/>
            <a:ext cx="5467980" cy="774272"/>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6" name="Google Shape;46;p4"/>
          <p:cNvSpPr/>
          <p:nvPr/>
        </p:nvSpPr>
        <p:spPr>
          <a:xfrm>
            <a:off x="5609489" y="4074174"/>
            <a:ext cx="3308000" cy="651549"/>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7" name="Google Shape;47;p4"/>
          <p:cNvSpPr/>
          <p:nvPr/>
        </p:nvSpPr>
        <p:spPr>
          <a:xfrm>
            <a:off x="211665" y="4058555"/>
            <a:ext cx="8723376" cy="1329874"/>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8" name="Google Shape;48;p4"/>
          <p:cNvSpPr txBox="1"/>
          <p:nvPr>
            <p:ph type="title"/>
          </p:nvPr>
        </p:nvSpPr>
        <p:spPr>
          <a:xfrm>
            <a:off x="690032" y="2463560"/>
            <a:ext cx="7772400" cy="15240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Clr>
                <a:srgbClr val="FFFFFF"/>
              </a:buClr>
              <a:buSzPts val="4400"/>
              <a:buFont typeface="Candara"/>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4"/>
          <p:cNvSpPr txBox="1"/>
          <p:nvPr>
            <p:ph idx="1" type="body"/>
          </p:nvPr>
        </p:nvSpPr>
        <p:spPr>
          <a:xfrm>
            <a:off x="1367365" y="1437448"/>
            <a:ext cx="6417734" cy="939801"/>
          </a:xfrm>
          <a:prstGeom prst="rect">
            <a:avLst/>
          </a:prstGeom>
          <a:noFill/>
          <a:ln>
            <a:noFill/>
          </a:ln>
        </p:spPr>
        <p:txBody>
          <a:bodyPr anchorCtr="0" anchor="b" bIns="45700" lIns="91425" spcFirstLastPara="1" rIns="91425" wrap="square" tIns="45700">
            <a:noAutofit/>
          </a:bodyPr>
          <a:lstStyle>
            <a:lvl1pPr indent="-228600" lvl="0" marL="457200" algn="ctr">
              <a:spcBef>
                <a:spcPts val="400"/>
              </a:spcBef>
              <a:spcAft>
                <a:spcPts val="0"/>
              </a:spcAft>
              <a:buSzPts val="2000"/>
              <a:buNone/>
              <a:defRPr sz="2000">
                <a:solidFill>
                  <a:srgbClr val="FFFFFF"/>
                </a:solidFill>
              </a:defRPr>
            </a:lvl1pPr>
            <a:lvl2pPr indent="-228600" lvl="1" marL="914400" algn="l">
              <a:spcBef>
                <a:spcPts val="36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384"/>
              </a:spcBef>
              <a:spcAft>
                <a:spcPts val="0"/>
              </a:spcAft>
              <a:buSzPts val="1400"/>
              <a:buNone/>
              <a:defRPr sz="1400">
                <a:solidFill>
                  <a:srgbClr val="888888"/>
                </a:solidFill>
              </a:defRPr>
            </a:lvl6pPr>
            <a:lvl7pPr indent="-228600" lvl="6" marL="3200400" algn="l">
              <a:spcBef>
                <a:spcPts val="384"/>
              </a:spcBef>
              <a:spcAft>
                <a:spcPts val="0"/>
              </a:spcAft>
              <a:buSzPts val="1400"/>
              <a:buNone/>
              <a:defRPr sz="1400">
                <a:solidFill>
                  <a:srgbClr val="888888"/>
                </a:solidFill>
              </a:defRPr>
            </a:lvl7pPr>
            <a:lvl8pPr indent="-228600" lvl="7" marL="3657600" algn="l">
              <a:spcBef>
                <a:spcPts val="384"/>
              </a:spcBef>
              <a:spcAft>
                <a:spcPts val="0"/>
              </a:spcAft>
              <a:buSzPts val="1400"/>
              <a:buNone/>
              <a:defRPr sz="1400">
                <a:solidFill>
                  <a:srgbClr val="888888"/>
                </a:solidFill>
              </a:defRPr>
            </a:lvl8pPr>
            <a:lvl9pPr indent="-228600" lvl="8" marL="4114800" algn="l">
              <a:spcBef>
                <a:spcPts val="384"/>
              </a:spcBef>
              <a:spcAft>
                <a:spcPts val="0"/>
              </a:spcAft>
              <a:buSzPts val="1400"/>
              <a:buNone/>
              <a:defRPr sz="1400">
                <a:solidFill>
                  <a:srgbClr val="888888"/>
                </a:solidFill>
              </a:defRPr>
            </a:lvl9pPr>
          </a:lstStyle>
          <a:p/>
        </p:txBody>
      </p:sp>
      <p:sp>
        <p:nvSpPr>
          <p:cNvPr id="50" name="Google Shape;50;p4"/>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4"/>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4"/>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3" name="Shape 53"/>
        <p:cNvGrpSpPr/>
        <p:nvPr/>
      </p:nvGrpSpPr>
      <p:grpSpPr>
        <a:xfrm>
          <a:off x="0" y="0"/>
          <a:ext cx="0" cy="0"/>
          <a:chOff x="0" y="0"/>
          <a:chExt cx="0" cy="0"/>
        </a:xfrm>
      </p:grpSpPr>
      <p:sp>
        <p:nvSpPr>
          <p:cNvPr id="54" name="Google Shape;54;p5"/>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5"/>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5"/>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5"/>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58" name="Google Shape;58;p5"/>
          <p:cNvSpPr txBox="1"/>
          <p:nvPr>
            <p:ph idx="1" type="body"/>
          </p:nvPr>
        </p:nvSpPr>
        <p:spPr>
          <a:xfrm>
            <a:off x="676655" y="2679192"/>
            <a:ext cx="3822192" cy="344728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59" name="Google Shape;59;p5"/>
          <p:cNvSpPr txBox="1"/>
          <p:nvPr>
            <p:ph idx="2" type="body"/>
          </p:nvPr>
        </p:nvSpPr>
        <p:spPr>
          <a:xfrm>
            <a:off x="4645152" y="2679192"/>
            <a:ext cx="3822192" cy="344728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0" name="Shape 60"/>
        <p:cNvGrpSpPr/>
        <p:nvPr/>
      </p:nvGrpSpPr>
      <p:grpSpPr>
        <a:xfrm>
          <a:off x="0" y="0"/>
          <a:ext cx="0" cy="0"/>
          <a:chOff x="0" y="0"/>
          <a:chExt cx="0" cy="0"/>
        </a:xfrm>
      </p:grpSpPr>
      <p:sp>
        <p:nvSpPr>
          <p:cNvPr id="61" name="Google Shape;61;p6"/>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FFFFFF"/>
              </a:buClr>
              <a:buSzPts val="4400"/>
              <a:buFont typeface="Candara"/>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6"/>
          <p:cNvSpPr txBox="1"/>
          <p:nvPr>
            <p:ph idx="1" type="body"/>
          </p:nvPr>
        </p:nvSpPr>
        <p:spPr>
          <a:xfrm>
            <a:off x="676656" y="2678114"/>
            <a:ext cx="3822192" cy="639762"/>
          </a:xfrm>
          <a:prstGeom prst="rect">
            <a:avLst/>
          </a:prstGeom>
          <a:noFill/>
          <a:ln>
            <a:noFill/>
          </a:ln>
        </p:spPr>
        <p:txBody>
          <a:bodyPr anchorCtr="0" anchor="ctr" bIns="45700" lIns="91425" spcFirstLastPara="1" rIns="91425" wrap="square" tIns="45700">
            <a:noAutofit/>
          </a:bodyPr>
          <a:lstStyle>
            <a:lvl1pPr indent="-228600" lvl="0" marL="457200" algn="ctr">
              <a:spcBef>
                <a:spcPts val="480"/>
              </a:spcBef>
              <a:spcAft>
                <a:spcPts val="0"/>
              </a:spcAft>
              <a:buSzPts val="2400"/>
              <a:buNone/>
              <a:defRPr b="0" sz="2400">
                <a:solidFill>
                  <a:schemeClr val="dk2"/>
                </a:solidFill>
                <a:latin typeface="Candara"/>
                <a:ea typeface="Candara"/>
                <a:cs typeface="Candara"/>
                <a:sym typeface="Candara"/>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84"/>
              </a:spcBef>
              <a:spcAft>
                <a:spcPts val="0"/>
              </a:spcAft>
              <a:buSzPts val="1600"/>
              <a:buNone/>
              <a:defRPr b="1" sz="1600"/>
            </a:lvl6pPr>
            <a:lvl7pPr indent="-228600" lvl="6" marL="3200400" algn="l">
              <a:spcBef>
                <a:spcPts val="384"/>
              </a:spcBef>
              <a:spcAft>
                <a:spcPts val="0"/>
              </a:spcAft>
              <a:buSzPts val="1600"/>
              <a:buNone/>
              <a:defRPr b="1" sz="1600"/>
            </a:lvl7pPr>
            <a:lvl8pPr indent="-228600" lvl="7" marL="3657600" algn="l">
              <a:spcBef>
                <a:spcPts val="384"/>
              </a:spcBef>
              <a:spcAft>
                <a:spcPts val="0"/>
              </a:spcAft>
              <a:buSzPts val="1600"/>
              <a:buNone/>
              <a:defRPr b="1" sz="1600"/>
            </a:lvl8pPr>
            <a:lvl9pPr indent="-228600" lvl="8" marL="4114800" algn="l">
              <a:spcBef>
                <a:spcPts val="384"/>
              </a:spcBef>
              <a:spcAft>
                <a:spcPts val="0"/>
              </a:spcAft>
              <a:buSzPts val="1600"/>
              <a:buNone/>
              <a:defRPr b="1" sz="1600"/>
            </a:lvl9pPr>
          </a:lstStyle>
          <a:p/>
        </p:txBody>
      </p:sp>
      <p:sp>
        <p:nvSpPr>
          <p:cNvPr id="63" name="Google Shape;63;p6"/>
          <p:cNvSpPr txBox="1"/>
          <p:nvPr>
            <p:ph idx="2" type="body"/>
          </p:nvPr>
        </p:nvSpPr>
        <p:spPr>
          <a:xfrm>
            <a:off x="677332" y="3429000"/>
            <a:ext cx="3820055" cy="2697163"/>
          </a:xfrm>
          <a:prstGeom prst="rect">
            <a:avLst/>
          </a:prstGeom>
          <a:noFill/>
          <a:ln>
            <a:noFill/>
          </a:ln>
        </p:spPr>
        <p:txBody>
          <a:bodyPr anchorCtr="0" anchor="t" bIns="45700" lIns="91425" spcFirstLastPara="1" rIns="91425" wrap="square" tIns="45700">
            <a:noAutofit/>
          </a:bodyPr>
          <a:lstStyle>
            <a:lvl1pPr indent="-355600" lvl="0" marL="457200" algn="l">
              <a:spcBef>
                <a:spcPts val="400"/>
              </a:spcBef>
              <a:spcAft>
                <a:spcPts val="0"/>
              </a:spcAft>
              <a:buSzPts val="2000"/>
              <a:buChar char="*"/>
              <a:defRPr sz="2000"/>
            </a:lvl1pPr>
            <a:lvl2pPr indent="-342900" lvl="1" marL="914400" algn="l">
              <a:spcBef>
                <a:spcPts val="360"/>
              </a:spcBef>
              <a:spcAft>
                <a:spcPts val="0"/>
              </a:spcAft>
              <a:buSzPts val="1800"/>
              <a:buChar char="*"/>
              <a:defRPr sz="1800"/>
            </a:lvl2pPr>
            <a:lvl3pPr indent="-330200" lvl="2" marL="1371600" algn="l">
              <a:spcBef>
                <a:spcPts val="320"/>
              </a:spcBef>
              <a:spcAft>
                <a:spcPts val="0"/>
              </a:spcAft>
              <a:buSzPts val="1600"/>
              <a:buChar char="*"/>
              <a:defRPr sz="1600"/>
            </a:lvl3pPr>
            <a:lvl4pPr indent="-317500" lvl="3" marL="1828800" algn="l">
              <a:spcBef>
                <a:spcPts val="280"/>
              </a:spcBef>
              <a:spcAft>
                <a:spcPts val="0"/>
              </a:spcAft>
              <a:buSzPts val="1400"/>
              <a:buChar char="*"/>
              <a:defRPr sz="1400"/>
            </a:lvl4pPr>
            <a:lvl5pPr indent="-317500" lvl="4" marL="2286000" algn="l">
              <a:spcBef>
                <a:spcPts val="280"/>
              </a:spcBef>
              <a:spcAft>
                <a:spcPts val="0"/>
              </a:spcAft>
              <a:buSzPts val="1400"/>
              <a:buChar char="*"/>
              <a:defRPr sz="1400"/>
            </a:lvl5pPr>
            <a:lvl6pPr indent="-330200" lvl="5" marL="2743200" algn="l">
              <a:spcBef>
                <a:spcPts val="384"/>
              </a:spcBef>
              <a:spcAft>
                <a:spcPts val="0"/>
              </a:spcAft>
              <a:buSzPts val="1600"/>
              <a:buChar char="●"/>
              <a:defRPr sz="1600"/>
            </a:lvl6pPr>
            <a:lvl7pPr indent="-330200" lvl="6" marL="3200400" algn="l">
              <a:spcBef>
                <a:spcPts val="384"/>
              </a:spcBef>
              <a:spcAft>
                <a:spcPts val="0"/>
              </a:spcAft>
              <a:buSzPts val="1600"/>
              <a:buChar char="●"/>
              <a:defRPr sz="1600"/>
            </a:lvl7pPr>
            <a:lvl8pPr indent="-330200" lvl="7" marL="3657600" algn="l">
              <a:spcBef>
                <a:spcPts val="384"/>
              </a:spcBef>
              <a:spcAft>
                <a:spcPts val="0"/>
              </a:spcAft>
              <a:buSzPts val="1600"/>
              <a:buChar char="●"/>
              <a:defRPr sz="1600"/>
            </a:lvl8pPr>
            <a:lvl9pPr indent="-330200" lvl="8" marL="4114800" algn="l">
              <a:spcBef>
                <a:spcPts val="384"/>
              </a:spcBef>
              <a:spcAft>
                <a:spcPts val="0"/>
              </a:spcAft>
              <a:buSzPts val="1600"/>
              <a:buChar char="●"/>
              <a:defRPr sz="1600"/>
            </a:lvl9pPr>
          </a:lstStyle>
          <a:p/>
        </p:txBody>
      </p:sp>
      <p:sp>
        <p:nvSpPr>
          <p:cNvPr id="64" name="Google Shape;64;p6"/>
          <p:cNvSpPr txBox="1"/>
          <p:nvPr>
            <p:ph idx="3" type="body"/>
          </p:nvPr>
        </p:nvSpPr>
        <p:spPr>
          <a:xfrm>
            <a:off x="4648200" y="2678113"/>
            <a:ext cx="3822192" cy="639762"/>
          </a:xfrm>
          <a:prstGeom prst="rect">
            <a:avLst/>
          </a:prstGeom>
          <a:noFill/>
          <a:ln>
            <a:noFill/>
          </a:ln>
        </p:spPr>
        <p:txBody>
          <a:bodyPr anchorCtr="0" anchor="ctr" bIns="45700" lIns="91425" spcFirstLastPara="1" rIns="91425" wrap="square" tIns="45700">
            <a:noAutofit/>
          </a:bodyPr>
          <a:lstStyle>
            <a:lvl1pPr indent="-228600" lvl="0" marL="457200" algn="ctr">
              <a:spcBef>
                <a:spcPts val="480"/>
              </a:spcBef>
              <a:spcAft>
                <a:spcPts val="0"/>
              </a:spcAft>
              <a:buSzPts val="2400"/>
              <a:buNone/>
              <a:defRPr b="0" i="0" sz="2400">
                <a:solidFill>
                  <a:schemeClr val="dk2"/>
                </a:solidFill>
                <a:latin typeface="Candara"/>
                <a:ea typeface="Candara"/>
                <a:cs typeface="Candara"/>
                <a:sym typeface="Candara"/>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84"/>
              </a:spcBef>
              <a:spcAft>
                <a:spcPts val="0"/>
              </a:spcAft>
              <a:buSzPts val="1600"/>
              <a:buNone/>
              <a:defRPr b="1" sz="1600"/>
            </a:lvl6pPr>
            <a:lvl7pPr indent="-228600" lvl="6" marL="3200400" algn="l">
              <a:spcBef>
                <a:spcPts val="384"/>
              </a:spcBef>
              <a:spcAft>
                <a:spcPts val="0"/>
              </a:spcAft>
              <a:buSzPts val="1600"/>
              <a:buNone/>
              <a:defRPr b="1" sz="1600"/>
            </a:lvl7pPr>
            <a:lvl8pPr indent="-228600" lvl="7" marL="3657600" algn="l">
              <a:spcBef>
                <a:spcPts val="384"/>
              </a:spcBef>
              <a:spcAft>
                <a:spcPts val="0"/>
              </a:spcAft>
              <a:buSzPts val="1600"/>
              <a:buNone/>
              <a:defRPr b="1" sz="1600"/>
            </a:lvl8pPr>
            <a:lvl9pPr indent="-228600" lvl="8" marL="4114800" algn="l">
              <a:spcBef>
                <a:spcPts val="384"/>
              </a:spcBef>
              <a:spcAft>
                <a:spcPts val="0"/>
              </a:spcAft>
              <a:buSzPts val="1600"/>
              <a:buNone/>
              <a:defRPr b="1" sz="1600"/>
            </a:lvl9pPr>
          </a:lstStyle>
          <a:p/>
        </p:txBody>
      </p:sp>
      <p:sp>
        <p:nvSpPr>
          <p:cNvPr id="65" name="Google Shape;65;p6"/>
          <p:cNvSpPr txBox="1"/>
          <p:nvPr>
            <p:ph idx="4" type="body"/>
          </p:nvPr>
        </p:nvSpPr>
        <p:spPr>
          <a:xfrm>
            <a:off x="4645025" y="3429000"/>
            <a:ext cx="3822192" cy="2697163"/>
          </a:xfrm>
          <a:prstGeom prst="rect">
            <a:avLst/>
          </a:prstGeom>
          <a:noFill/>
          <a:ln>
            <a:noFill/>
          </a:ln>
        </p:spPr>
        <p:txBody>
          <a:bodyPr anchorCtr="0" anchor="t" bIns="45700" lIns="91425" spcFirstLastPara="1" rIns="91425" wrap="square" tIns="45700">
            <a:noAutofit/>
          </a:bodyPr>
          <a:lstStyle>
            <a:lvl1pPr indent="-355600" lvl="0" marL="457200" algn="l">
              <a:spcBef>
                <a:spcPts val="400"/>
              </a:spcBef>
              <a:spcAft>
                <a:spcPts val="0"/>
              </a:spcAft>
              <a:buSzPts val="2000"/>
              <a:buChar char="*"/>
              <a:defRPr sz="2000"/>
            </a:lvl1pPr>
            <a:lvl2pPr indent="-342900" lvl="1" marL="914400" algn="l">
              <a:spcBef>
                <a:spcPts val="360"/>
              </a:spcBef>
              <a:spcAft>
                <a:spcPts val="0"/>
              </a:spcAft>
              <a:buSzPts val="1800"/>
              <a:buChar char="*"/>
              <a:defRPr sz="1800"/>
            </a:lvl2pPr>
            <a:lvl3pPr indent="-330200" lvl="2" marL="1371600" algn="l">
              <a:spcBef>
                <a:spcPts val="320"/>
              </a:spcBef>
              <a:spcAft>
                <a:spcPts val="0"/>
              </a:spcAft>
              <a:buSzPts val="1600"/>
              <a:buChar char="*"/>
              <a:defRPr sz="1600"/>
            </a:lvl3pPr>
            <a:lvl4pPr indent="-317500" lvl="3" marL="1828800" algn="l">
              <a:spcBef>
                <a:spcPts val="280"/>
              </a:spcBef>
              <a:spcAft>
                <a:spcPts val="0"/>
              </a:spcAft>
              <a:buSzPts val="1400"/>
              <a:buChar char="*"/>
              <a:defRPr sz="1400"/>
            </a:lvl4pPr>
            <a:lvl5pPr indent="-317500" lvl="4" marL="2286000" algn="l">
              <a:spcBef>
                <a:spcPts val="280"/>
              </a:spcBef>
              <a:spcAft>
                <a:spcPts val="0"/>
              </a:spcAft>
              <a:buSzPts val="1400"/>
              <a:buChar char="*"/>
              <a:defRPr sz="1400"/>
            </a:lvl5pPr>
            <a:lvl6pPr indent="-330200" lvl="5" marL="2743200" algn="l">
              <a:spcBef>
                <a:spcPts val="384"/>
              </a:spcBef>
              <a:spcAft>
                <a:spcPts val="0"/>
              </a:spcAft>
              <a:buSzPts val="1600"/>
              <a:buChar char="●"/>
              <a:defRPr sz="1600"/>
            </a:lvl6pPr>
            <a:lvl7pPr indent="-330200" lvl="6" marL="3200400" algn="l">
              <a:spcBef>
                <a:spcPts val="384"/>
              </a:spcBef>
              <a:spcAft>
                <a:spcPts val="0"/>
              </a:spcAft>
              <a:buSzPts val="1600"/>
              <a:buChar char="●"/>
              <a:defRPr sz="1600"/>
            </a:lvl7pPr>
            <a:lvl8pPr indent="-330200" lvl="7" marL="3657600" algn="l">
              <a:spcBef>
                <a:spcPts val="384"/>
              </a:spcBef>
              <a:spcAft>
                <a:spcPts val="0"/>
              </a:spcAft>
              <a:buSzPts val="1600"/>
              <a:buChar char="●"/>
              <a:defRPr sz="1600"/>
            </a:lvl8pPr>
            <a:lvl9pPr indent="-330200" lvl="8" marL="4114800" algn="l">
              <a:spcBef>
                <a:spcPts val="384"/>
              </a:spcBef>
              <a:spcAft>
                <a:spcPts val="0"/>
              </a:spcAft>
              <a:buSzPts val="1600"/>
              <a:buChar char="●"/>
              <a:defRPr sz="1600"/>
            </a:lvl9pPr>
          </a:lstStyle>
          <a:p/>
        </p:txBody>
      </p:sp>
      <p:sp>
        <p:nvSpPr>
          <p:cNvPr id="66" name="Google Shape;66;p6"/>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6"/>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6"/>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9" name="Shape 69"/>
        <p:cNvGrpSpPr/>
        <p:nvPr/>
      </p:nvGrpSpPr>
      <p:grpSpPr>
        <a:xfrm>
          <a:off x="0" y="0"/>
          <a:ext cx="0" cy="0"/>
          <a:chOff x="0" y="0"/>
          <a:chExt cx="0" cy="0"/>
        </a:xfrm>
      </p:grpSpPr>
      <p:sp>
        <p:nvSpPr>
          <p:cNvPr id="70" name="Google Shape;70;p7"/>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7"/>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7"/>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7"/>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74" name="Shape 74"/>
        <p:cNvGrpSpPr/>
        <p:nvPr/>
      </p:nvGrpSpPr>
      <p:grpSpPr>
        <a:xfrm>
          <a:off x="0" y="0"/>
          <a:ext cx="0" cy="0"/>
          <a:chOff x="0" y="0"/>
          <a:chExt cx="0" cy="0"/>
        </a:xfrm>
      </p:grpSpPr>
      <p:sp>
        <p:nvSpPr>
          <p:cNvPr id="75" name="Google Shape;75;p8"/>
          <p:cNvSpPr/>
          <p:nvPr/>
        </p:nvSpPr>
        <p:spPr>
          <a:xfrm>
            <a:off x="228600" y="228600"/>
            <a:ext cx="8695944"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grpSp>
        <p:nvGrpSpPr>
          <p:cNvPr id="76" name="Google Shape;76;p8"/>
          <p:cNvGrpSpPr/>
          <p:nvPr/>
        </p:nvGrpSpPr>
        <p:grpSpPr>
          <a:xfrm>
            <a:off x="211665" y="714191"/>
            <a:ext cx="8723376" cy="1329874"/>
            <a:chOff x="-3905251" y="4294188"/>
            <a:chExt cx="13027839" cy="1892300"/>
          </a:xfrm>
        </p:grpSpPr>
        <p:sp>
          <p:nvSpPr>
            <p:cNvPr id="77" name="Google Shape;77;p8"/>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78" name="Google Shape;78;p8"/>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79" name="Google Shape;79;p8"/>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80" name="Google Shape;80;p8"/>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81" name="Google Shape;81;p8"/>
            <p:cNvSpPr/>
            <p:nvPr/>
          </p:nvSpPr>
          <p:spPr>
            <a:xfrm>
              <a:off x="-3905251" y="4294188"/>
              <a:ext cx="13027839"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82" name="Google Shape;82;p8"/>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8"/>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8"/>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85" name="Shape 85"/>
        <p:cNvGrpSpPr/>
        <p:nvPr/>
      </p:nvGrpSpPr>
      <p:grpSpPr>
        <a:xfrm>
          <a:off x="0" y="0"/>
          <a:ext cx="0" cy="0"/>
          <a:chOff x="0" y="0"/>
          <a:chExt cx="0" cy="0"/>
        </a:xfrm>
      </p:grpSpPr>
      <p:sp>
        <p:nvSpPr>
          <p:cNvPr id="86" name="Google Shape;86;p9"/>
          <p:cNvSpPr/>
          <p:nvPr/>
        </p:nvSpPr>
        <p:spPr>
          <a:xfrm>
            <a:off x="228600" y="228600"/>
            <a:ext cx="8695944"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sp>
        <p:nvSpPr>
          <p:cNvPr id="87" name="Google Shape;87;p9"/>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9"/>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9"/>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90" name="Google Shape;90;p9"/>
          <p:cNvSpPr txBox="1"/>
          <p:nvPr>
            <p:ph idx="1" type="body"/>
          </p:nvPr>
        </p:nvSpPr>
        <p:spPr>
          <a:xfrm>
            <a:off x="914400" y="3581400"/>
            <a:ext cx="3352800" cy="1905001"/>
          </a:xfrm>
          <a:prstGeom prst="rect">
            <a:avLst/>
          </a:prstGeom>
          <a:noFill/>
          <a:ln>
            <a:noFill/>
          </a:ln>
        </p:spPr>
        <p:txBody>
          <a:bodyPr anchorCtr="0" anchor="t" bIns="45700" lIns="91425" spcFirstLastPara="1" rIns="91425" wrap="square" tIns="45700">
            <a:noAutofit/>
          </a:bodyPr>
          <a:lstStyle>
            <a:lvl1pPr indent="-228600" lvl="0" marL="457200" algn="l">
              <a:spcBef>
                <a:spcPts val="0"/>
              </a:spcBef>
              <a:spcAft>
                <a:spcPts val="0"/>
              </a:spcAft>
              <a:buSzPts val="1800"/>
              <a:buNone/>
              <a:defRPr sz="1800">
                <a:solidFill>
                  <a:schemeClr val="dk2"/>
                </a:solidFill>
              </a:defRPr>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384"/>
              </a:spcBef>
              <a:spcAft>
                <a:spcPts val="0"/>
              </a:spcAft>
              <a:buSzPts val="900"/>
              <a:buNone/>
              <a:defRPr sz="900"/>
            </a:lvl6pPr>
            <a:lvl7pPr indent="-228600" lvl="6" marL="3200400" algn="l">
              <a:spcBef>
                <a:spcPts val="384"/>
              </a:spcBef>
              <a:spcAft>
                <a:spcPts val="0"/>
              </a:spcAft>
              <a:buSzPts val="900"/>
              <a:buNone/>
              <a:defRPr sz="900"/>
            </a:lvl7pPr>
            <a:lvl8pPr indent="-228600" lvl="7" marL="3657600" algn="l">
              <a:spcBef>
                <a:spcPts val="384"/>
              </a:spcBef>
              <a:spcAft>
                <a:spcPts val="0"/>
              </a:spcAft>
              <a:buSzPts val="900"/>
              <a:buNone/>
              <a:defRPr sz="900"/>
            </a:lvl8pPr>
            <a:lvl9pPr indent="-228600" lvl="8" marL="4114800" algn="l">
              <a:spcBef>
                <a:spcPts val="384"/>
              </a:spcBef>
              <a:spcAft>
                <a:spcPts val="0"/>
              </a:spcAft>
              <a:buSzPts val="900"/>
              <a:buNone/>
              <a:defRPr sz="900"/>
            </a:lvl9pPr>
          </a:lstStyle>
          <a:p/>
        </p:txBody>
      </p:sp>
      <p:grpSp>
        <p:nvGrpSpPr>
          <p:cNvPr id="91" name="Google Shape;91;p9"/>
          <p:cNvGrpSpPr/>
          <p:nvPr/>
        </p:nvGrpSpPr>
        <p:grpSpPr>
          <a:xfrm>
            <a:off x="211665" y="714191"/>
            <a:ext cx="8723376" cy="1331580"/>
            <a:chOff x="-3905250" y="4294188"/>
            <a:chExt cx="13011150" cy="1892300"/>
          </a:xfrm>
        </p:grpSpPr>
        <p:sp>
          <p:nvSpPr>
            <p:cNvPr id="92" name="Google Shape;92;p9"/>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3" name="Google Shape;93;p9"/>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4" name="Google Shape;94;p9"/>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5" name="Google Shape;95;p9"/>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6" name="Google Shape;96;p9"/>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97" name="Google Shape;97;p9"/>
          <p:cNvSpPr txBox="1"/>
          <p:nvPr>
            <p:ph type="title"/>
          </p:nvPr>
        </p:nvSpPr>
        <p:spPr>
          <a:xfrm>
            <a:off x="914400" y="2286000"/>
            <a:ext cx="3352800" cy="125272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3200"/>
              <a:buFont typeface="Candara"/>
              <a:buNone/>
              <a:defRPr sz="320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9"/>
          <p:cNvSpPr txBox="1"/>
          <p:nvPr>
            <p:ph idx="2" type="body"/>
          </p:nvPr>
        </p:nvSpPr>
        <p:spPr>
          <a:xfrm>
            <a:off x="4651962" y="1828800"/>
            <a:ext cx="3904076" cy="3810000"/>
          </a:xfrm>
          <a:prstGeom prst="rect">
            <a:avLst/>
          </a:prstGeom>
          <a:noFill/>
          <a:ln>
            <a:noFill/>
          </a:ln>
        </p:spPr>
        <p:txBody>
          <a:bodyPr anchorCtr="0" anchor="ctr" bIns="45700" lIns="91425" spcFirstLastPara="1" rIns="91425" wrap="square" tIns="45700">
            <a:noAutofit/>
          </a:bodyPr>
          <a:lstStyle>
            <a:lvl1pPr indent="-368300" lvl="0" marL="457200" algn="l">
              <a:spcBef>
                <a:spcPts val="440"/>
              </a:spcBef>
              <a:spcAft>
                <a:spcPts val="0"/>
              </a:spcAft>
              <a:buClr>
                <a:schemeClr val="lt1"/>
              </a:buClr>
              <a:buSzPts val="2200"/>
              <a:buChar char="*"/>
              <a:defRPr sz="2200">
                <a:solidFill>
                  <a:schemeClr val="dk2"/>
                </a:solidFill>
              </a:defRPr>
            </a:lvl1pPr>
            <a:lvl2pPr indent="-355600" lvl="1" marL="914400" algn="l">
              <a:spcBef>
                <a:spcPts val="400"/>
              </a:spcBef>
              <a:spcAft>
                <a:spcPts val="0"/>
              </a:spcAft>
              <a:buClr>
                <a:schemeClr val="lt1"/>
              </a:buClr>
              <a:buSzPts val="2000"/>
              <a:buChar char="*"/>
              <a:defRPr sz="2000">
                <a:solidFill>
                  <a:schemeClr val="dk2"/>
                </a:solidFill>
              </a:defRPr>
            </a:lvl2pPr>
            <a:lvl3pPr indent="-342900" lvl="2" marL="1371600" algn="l">
              <a:spcBef>
                <a:spcPts val="360"/>
              </a:spcBef>
              <a:spcAft>
                <a:spcPts val="0"/>
              </a:spcAft>
              <a:buClr>
                <a:schemeClr val="lt1"/>
              </a:buClr>
              <a:buSzPts val="1800"/>
              <a:buChar char="*"/>
              <a:defRPr sz="1800">
                <a:solidFill>
                  <a:schemeClr val="dk2"/>
                </a:solidFill>
              </a:defRPr>
            </a:lvl3pPr>
            <a:lvl4pPr indent="-330200" lvl="3" marL="1828800" algn="l">
              <a:spcBef>
                <a:spcPts val="320"/>
              </a:spcBef>
              <a:spcAft>
                <a:spcPts val="0"/>
              </a:spcAft>
              <a:buClr>
                <a:schemeClr val="lt1"/>
              </a:buClr>
              <a:buSzPts val="1600"/>
              <a:buChar char="*"/>
              <a:defRPr sz="1600">
                <a:solidFill>
                  <a:schemeClr val="dk2"/>
                </a:solidFill>
              </a:defRPr>
            </a:lvl4pPr>
            <a:lvl5pPr indent="-330200" lvl="4" marL="2286000" algn="l">
              <a:spcBef>
                <a:spcPts val="320"/>
              </a:spcBef>
              <a:spcAft>
                <a:spcPts val="0"/>
              </a:spcAft>
              <a:buClr>
                <a:schemeClr val="lt1"/>
              </a:buClr>
              <a:buSzPts val="1600"/>
              <a:buChar char="*"/>
              <a:defRPr sz="1600">
                <a:solidFill>
                  <a:schemeClr val="dk2"/>
                </a:solidFill>
              </a:defRPr>
            </a:lvl5pPr>
            <a:lvl6pPr indent="-355600" lvl="5" marL="2743200" algn="l">
              <a:spcBef>
                <a:spcPts val="384"/>
              </a:spcBef>
              <a:spcAft>
                <a:spcPts val="0"/>
              </a:spcAft>
              <a:buSzPts val="2000"/>
              <a:buChar char="●"/>
              <a:defRPr sz="2000"/>
            </a:lvl6pPr>
            <a:lvl7pPr indent="-355600" lvl="6" marL="3200400" algn="l">
              <a:spcBef>
                <a:spcPts val="384"/>
              </a:spcBef>
              <a:spcAft>
                <a:spcPts val="0"/>
              </a:spcAft>
              <a:buSzPts val="2000"/>
              <a:buChar char="●"/>
              <a:defRPr sz="2000"/>
            </a:lvl7pPr>
            <a:lvl8pPr indent="-355600" lvl="7" marL="3657600" algn="l">
              <a:spcBef>
                <a:spcPts val="384"/>
              </a:spcBef>
              <a:spcAft>
                <a:spcPts val="0"/>
              </a:spcAft>
              <a:buSzPts val="2000"/>
              <a:buChar char="●"/>
              <a:defRPr sz="2000"/>
            </a:lvl8pPr>
            <a:lvl9pPr indent="-355600" lvl="8" marL="4114800" algn="l">
              <a:spcBef>
                <a:spcPts val="384"/>
              </a:spcBef>
              <a:spcAft>
                <a:spcPts val="0"/>
              </a:spcAft>
              <a:buSzPts val="2000"/>
              <a:buChar char="●"/>
              <a:defRPr sz="20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99" name="Shape 99"/>
        <p:cNvGrpSpPr/>
        <p:nvPr/>
      </p:nvGrpSpPr>
      <p:grpSpPr>
        <a:xfrm>
          <a:off x="0" y="0"/>
          <a:ext cx="0" cy="0"/>
          <a:chOff x="0" y="0"/>
          <a:chExt cx="0" cy="0"/>
        </a:xfrm>
      </p:grpSpPr>
      <p:sp>
        <p:nvSpPr>
          <p:cNvPr id="100" name="Google Shape;100;p10"/>
          <p:cNvSpPr/>
          <p:nvPr/>
        </p:nvSpPr>
        <p:spPr>
          <a:xfrm>
            <a:off x="228600" y="228600"/>
            <a:ext cx="8695944" cy="6035040"/>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grpSp>
        <p:nvGrpSpPr>
          <p:cNvPr id="101" name="Google Shape;101;p10"/>
          <p:cNvGrpSpPr/>
          <p:nvPr/>
        </p:nvGrpSpPr>
        <p:grpSpPr>
          <a:xfrm>
            <a:off x="211665" y="5353963"/>
            <a:ext cx="8723376" cy="1331580"/>
            <a:chOff x="-3905250" y="4294188"/>
            <a:chExt cx="13011150" cy="1892300"/>
          </a:xfrm>
        </p:grpSpPr>
        <p:sp>
          <p:nvSpPr>
            <p:cNvPr id="102" name="Google Shape;102;p10"/>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3" name="Google Shape;103;p10"/>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4" name="Google Shape;104;p10"/>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5" name="Google Shape;105;p10"/>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6" name="Google Shape;106;p10"/>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107" name="Google Shape;107;p10"/>
          <p:cNvSpPr txBox="1"/>
          <p:nvPr>
            <p:ph type="title"/>
          </p:nvPr>
        </p:nvSpPr>
        <p:spPr>
          <a:xfrm>
            <a:off x="4874155" y="338667"/>
            <a:ext cx="3812645" cy="242993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rgbClr val="FFFFFF"/>
              </a:buClr>
              <a:buSzPts val="2800"/>
              <a:buFont typeface="Candara"/>
              <a:buNone/>
              <a:defRPr b="0" sz="28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10"/>
          <p:cNvSpPr txBox="1"/>
          <p:nvPr>
            <p:ph idx="1" type="body"/>
          </p:nvPr>
        </p:nvSpPr>
        <p:spPr>
          <a:xfrm>
            <a:off x="4868333" y="2785533"/>
            <a:ext cx="3818467" cy="2421467"/>
          </a:xfrm>
          <a:prstGeom prst="rect">
            <a:avLst/>
          </a:prstGeom>
          <a:noFill/>
          <a:ln>
            <a:noFill/>
          </a:ln>
        </p:spPr>
        <p:txBody>
          <a:bodyPr anchorCtr="0" anchor="t" bIns="45700" lIns="91425" spcFirstLastPara="1" rIns="91425" wrap="square" tIns="45700">
            <a:noAutofit/>
          </a:bodyPr>
          <a:lstStyle>
            <a:lvl1pPr indent="-228600" lvl="0" marL="457200" algn="l">
              <a:spcBef>
                <a:spcPts val="360"/>
              </a:spcBef>
              <a:spcAft>
                <a:spcPts val="0"/>
              </a:spcAft>
              <a:buSzPts val="1800"/>
              <a:buNone/>
              <a:defRPr sz="1800">
                <a:solidFill>
                  <a:srgbClr val="FFFFFF"/>
                </a:solidFill>
              </a:defRPr>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384"/>
              </a:spcBef>
              <a:spcAft>
                <a:spcPts val="0"/>
              </a:spcAft>
              <a:buSzPts val="900"/>
              <a:buNone/>
              <a:defRPr sz="900"/>
            </a:lvl6pPr>
            <a:lvl7pPr indent="-228600" lvl="6" marL="3200400" algn="l">
              <a:spcBef>
                <a:spcPts val="384"/>
              </a:spcBef>
              <a:spcAft>
                <a:spcPts val="0"/>
              </a:spcAft>
              <a:buSzPts val="900"/>
              <a:buNone/>
              <a:defRPr sz="900"/>
            </a:lvl7pPr>
            <a:lvl8pPr indent="-228600" lvl="7" marL="3657600" algn="l">
              <a:spcBef>
                <a:spcPts val="384"/>
              </a:spcBef>
              <a:spcAft>
                <a:spcPts val="0"/>
              </a:spcAft>
              <a:buSzPts val="900"/>
              <a:buNone/>
              <a:defRPr sz="900"/>
            </a:lvl8pPr>
            <a:lvl9pPr indent="-228600" lvl="8" marL="4114800" algn="l">
              <a:spcBef>
                <a:spcPts val="384"/>
              </a:spcBef>
              <a:spcAft>
                <a:spcPts val="0"/>
              </a:spcAft>
              <a:buSzPts val="900"/>
              <a:buNone/>
              <a:defRPr sz="900"/>
            </a:lvl9pPr>
          </a:lstStyle>
          <a:p/>
        </p:txBody>
      </p:sp>
      <p:sp>
        <p:nvSpPr>
          <p:cNvPr id="109" name="Google Shape;109;p10"/>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10"/>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10"/>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2" name="Google Shape;112;p10"/>
          <p:cNvSpPr/>
          <p:nvPr>
            <p:ph idx="2" type="pic"/>
          </p:nvPr>
        </p:nvSpPr>
        <p:spPr>
          <a:xfrm>
            <a:off x="838200" y="1371600"/>
            <a:ext cx="3566160" cy="2926080"/>
          </a:xfrm>
          <a:prstGeom prst="roundRect">
            <a:avLst>
              <a:gd fmla="val 3924" name="adj"/>
            </a:avLst>
          </a:prstGeom>
          <a:solidFill>
            <a:schemeClr val="accent1"/>
          </a:solidFill>
          <a:ln>
            <a:noFill/>
          </a:ln>
          <a:effectLst>
            <a:reflection blurRad="0" dir="5400000" dist="5000" endA="0" endPos="30000" fadeDir="5400000" kx="0" rotWithShape="0" algn="bl" stA="30000" stPos="0" sy="-100000" ky="0"/>
          </a:effectLst>
        </p:spPr>
        <p:txBody>
          <a:bodyPr anchorCtr="0" anchor="t" bIns="45700" lIns="91425" spcFirstLastPara="1" rIns="91425" wrap="square" tIns="45700">
            <a:noAutofit/>
          </a:bodyPr>
          <a:lstStyle>
            <a:lvl1pPr lvl="0" marR="0" rtl="0" algn="ctr">
              <a:spcBef>
                <a:spcPts val="640"/>
              </a:spcBef>
              <a:spcAft>
                <a:spcPts val="0"/>
              </a:spcAft>
              <a:buClr>
                <a:schemeClr val="accent1"/>
              </a:buClr>
              <a:buSzPts val="3200"/>
              <a:buFont typeface="Noto Sans Symbols"/>
              <a:buNone/>
              <a:defRPr b="0" i="0" sz="3200" u="none" cap="none" strike="noStrike">
                <a:solidFill>
                  <a:schemeClr val="lt1"/>
                </a:solidFill>
                <a:latin typeface="Candara"/>
                <a:ea typeface="Candara"/>
                <a:cs typeface="Candara"/>
                <a:sym typeface="Candara"/>
              </a:defRPr>
            </a:lvl1pPr>
            <a:lvl2pPr lvl="1" marR="0" rtl="0" algn="l">
              <a:spcBef>
                <a:spcPts val="560"/>
              </a:spcBef>
              <a:spcAft>
                <a:spcPts val="0"/>
              </a:spcAft>
              <a:buClr>
                <a:schemeClr val="accent1"/>
              </a:buClr>
              <a:buSzPts val="2800"/>
              <a:buFont typeface="Noto Sans Symbols"/>
              <a:buNone/>
              <a:defRPr b="0" i="0" sz="2800" u="none" cap="none" strike="noStrike">
                <a:solidFill>
                  <a:schemeClr val="dk2"/>
                </a:solidFill>
                <a:latin typeface="Candara"/>
                <a:ea typeface="Candara"/>
                <a:cs typeface="Candara"/>
                <a:sym typeface="Candara"/>
              </a:defRPr>
            </a:lvl2pPr>
            <a:lvl3pPr lvl="2" marR="0" rtl="0" algn="l">
              <a:spcBef>
                <a:spcPts val="480"/>
              </a:spcBef>
              <a:spcAft>
                <a:spcPts val="0"/>
              </a:spcAft>
              <a:buClr>
                <a:schemeClr val="accent1"/>
              </a:buClr>
              <a:buSzPts val="2400"/>
              <a:buFont typeface="Noto Sans Symbols"/>
              <a:buNone/>
              <a:defRPr b="0" i="0" sz="2400" u="none" cap="none" strike="noStrike">
                <a:solidFill>
                  <a:schemeClr val="dk2"/>
                </a:solidFill>
                <a:latin typeface="Candara"/>
                <a:ea typeface="Candara"/>
                <a:cs typeface="Candara"/>
                <a:sym typeface="Candara"/>
              </a:defRPr>
            </a:lvl3pPr>
            <a:lvl4pPr lvl="3" marR="0" rtl="0" algn="l">
              <a:spcBef>
                <a:spcPts val="400"/>
              </a:spcBef>
              <a:spcAft>
                <a:spcPts val="0"/>
              </a:spcAft>
              <a:buClr>
                <a:schemeClr val="accent1"/>
              </a:buClr>
              <a:buSzPts val="2000"/>
              <a:buFont typeface="Noto Sans Symbols"/>
              <a:buNone/>
              <a:defRPr b="0" i="0" sz="2000" u="none" cap="none" strike="noStrike">
                <a:solidFill>
                  <a:schemeClr val="dk2"/>
                </a:solidFill>
                <a:latin typeface="Candara"/>
                <a:ea typeface="Candara"/>
                <a:cs typeface="Candara"/>
                <a:sym typeface="Candara"/>
              </a:defRPr>
            </a:lvl4pPr>
            <a:lvl5pPr lvl="4" marR="0" rtl="0" algn="l">
              <a:spcBef>
                <a:spcPts val="400"/>
              </a:spcBef>
              <a:spcAft>
                <a:spcPts val="0"/>
              </a:spcAft>
              <a:buClr>
                <a:schemeClr val="accent1"/>
              </a:buClr>
              <a:buSzPts val="2000"/>
              <a:buFont typeface="Noto Sans Symbols"/>
              <a:buNone/>
              <a:defRPr b="0" i="0" sz="2000" u="none" cap="none" strike="noStrike">
                <a:solidFill>
                  <a:schemeClr val="dk2"/>
                </a:solidFill>
                <a:latin typeface="Candara"/>
                <a:ea typeface="Candara"/>
                <a:cs typeface="Candara"/>
                <a:sym typeface="Candara"/>
              </a:defRPr>
            </a:lvl5pPr>
            <a:lvl6pPr lvl="5" marR="0" rtl="0" algn="l">
              <a:spcBef>
                <a:spcPts val="384"/>
              </a:spcBef>
              <a:spcAft>
                <a:spcPts val="0"/>
              </a:spcAft>
              <a:buClr>
                <a:schemeClr val="accent1"/>
              </a:buClr>
              <a:buSzPts val="2000"/>
              <a:buFont typeface="Noto Sans Symbols"/>
              <a:buNone/>
              <a:defRPr b="0" i="0" sz="2000" u="none" cap="none" strike="noStrike">
                <a:solidFill>
                  <a:schemeClr val="dk2"/>
                </a:solidFill>
                <a:latin typeface="Candara"/>
                <a:ea typeface="Candara"/>
                <a:cs typeface="Candara"/>
                <a:sym typeface="Candara"/>
              </a:defRPr>
            </a:lvl6pPr>
            <a:lvl7pPr lvl="6" marR="0" rtl="0" algn="l">
              <a:spcBef>
                <a:spcPts val="384"/>
              </a:spcBef>
              <a:spcAft>
                <a:spcPts val="0"/>
              </a:spcAft>
              <a:buClr>
                <a:schemeClr val="accent1"/>
              </a:buClr>
              <a:buSzPts val="2000"/>
              <a:buFont typeface="Noto Sans Symbols"/>
              <a:buNone/>
              <a:defRPr b="0" i="0" sz="2000" u="none" cap="none" strike="noStrike">
                <a:solidFill>
                  <a:schemeClr val="dk2"/>
                </a:solidFill>
                <a:latin typeface="Candara"/>
                <a:ea typeface="Candara"/>
                <a:cs typeface="Candara"/>
                <a:sym typeface="Candara"/>
              </a:defRPr>
            </a:lvl7pPr>
            <a:lvl8pPr lvl="7" marR="0" rtl="0" algn="l">
              <a:spcBef>
                <a:spcPts val="384"/>
              </a:spcBef>
              <a:spcAft>
                <a:spcPts val="0"/>
              </a:spcAft>
              <a:buClr>
                <a:schemeClr val="accent1"/>
              </a:buClr>
              <a:buSzPts val="2000"/>
              <a:buFont typeface="Noto Sans Symbols"/>
              <a:buNone/>
              <a:defRPr b="0" i="0" sz="2000" u="none" cap="none" strike="noStrike">
                <a:solidFill>
                  <a:schemeClr val="dk2"/>
                </a:solidFill>
                <a:latin typeface="Candara"/>
                <a:ea typeface="Candara"/>
                <a:cs typeface="Candara"/>
                <a:sym typeface="Candara"/>
              </a:defRPr>
            </a:lvl8pPr>
            <a:lvl9pPr lvl="8" marR="0" rtl="0" algn="l">
              <a:spcBef>
                <a:spcPts val="384"/>
              </a:spcBef>
              <a:spcAft>
                <a:spcPts val="0"/>
              </a:spcAft>
              <a:buClr>
                <a:schemeClr val="accent1"/>
              </a:buClr>
              <a:buSzPts val="2000"/>
              <a:buFont typeface="Noto Sans Symbols"/>
              <a:buNone/>
              <a:defRPr b="0" i="0" sz="2000" u="none" cap="none" strike="noStrike">
                <a:solidFill>
                  <a:schemeClr val="dk2"/>
                </a:solidFill>
                <a:latin typeface="Candara"/>
                <a:ea typeface="Candara"/>
                <a:cs typeface="Candara"/>
                <a:sym typeface="Candara"/>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a:off x="228600" y="228600"/>
            <a:ext cx="8695944" cy="2468880"/>
          </a:xfrm>
          <a:prstGeom prst="roundRect">
            <a:avLst>
              <a:gd fmla="val 3362"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ndara"/>
              <a:ea typeface="Candara"/>
              <a:cs typeface="Candara"/>
              <a:sym typeface="Candara"/>
            </a:endParaRPr>
          </a:p>
        </p:txBody>
      </p:sp>
      <p:grpSp>
        <p:nvGrpSpPr>
          <p:cNvPr id="11" name="Google Shape;11;p1"/>
          <p:cNvGrpSpPr/>
          <p:nvPr/>
        </p:nvGrpSpPr>
        <p:grpSpPr>
          <a:xfrm>
            <a:off x="211665" y="1679429"/>
            <a:ext cx="8723376" cy="1329874"/>
            <a:chOff x="-3905251" y="4294188"/>
            <a:chExt cx="13027839" cy="1892300"/>
          </a:xfrm>
        </p:grpSpPr>
        <p:sp>
          <p:nvSpPr>
            <p:cNvPr id="12" name="Google Shape;12;p1"/>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3" name="Google Shape;13;p1"/>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4" name="Google Shape;14;p1"/>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5" name="Google Shape;15;p1"/>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6" name="Google Shape;16;p1"/>
            <p:cNvSpPr/>
            <p:nvPr/>
          </p:nvSpPr>
          <p:spPr>
            <a:xfrm>
              <a:off x="-3905251" y="4294188"/>
              <a:ext cx="13027839"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17" name="Google Shape;17;p1"/>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rgbClr val="FFFFFF"/>
              </a:buClr>
              <a:buSzPts val="4400"/>
              <a:buFont typeface="Candara"/>
              <a:buNone/>
              <a:defRPr b="0" i="0" sz="4400" u="none" cap="none" strike="noStrike">
                <a:solidFill>
                  <a:srgbClr val="FFFFFF"/>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8" name="Google Shape;18;p1"/>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sz="1000">
                <a:solidFill>
                  <a:schemeClr val="dk2"/>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2pPr>
            <a:lvl3pPr lvl="2"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3pPr>
            <a:lvl4pPr lvl="3"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4pPr>
            <a:lvl5pPr lvl="4"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5pPr>
            <a:lvl6pPr lvl="5"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6pPr>
            <a:lvl7pPr lvl="6"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7pPr>
            <a:lvl8pPr lvl="7"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8pPr>
            <a:lvl9pPr lvl="8"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9pPr>
          </a:lstStyle>
          <a:p/>
        </p:txBody>
      </p:sp>
      <p:sp>
        <p:nvSpPr>
          <p:cNvPr id="19" name="Google Shape;19;p1"/>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000">
                <a:solidFill>
                  <a:schemeClr val="dk2"/>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2pPr>
            <a:lvl3pPr lvl="2"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3pPr>
            <a:lvl4pPr lvl="3"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4pPr>
            <a:lvl5pPr lvl="4"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5pPr>
            <a:lvl6pPr lvl="5"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6pPr>
            <a:lvl7pPr lvl="6"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7pPr>
            <a:lvl8pPr lvl="7"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8pPr>
            <a:lvl9pPr lvl="8"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9pPr>
          </a:lstStyle>
          <a:p/>
        </p:txBody>
      </p:sp>
      <p:sp>
        <p:nvSpPr>
          <p:cNvPr id="20" name="Google Shape;20;p1"/>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sz="1000" u="none">
                <a:solidFill>
                  <a:schemeClr val="dk2"/>
                </a:solidFill>
                <a:latin typeface="Candara"/>
                <a:ea typeface="Candara"/>
                <a:cs typeface="Candara"/>
                <a:sym typeface="Candara"/>
              </a:defRPr>
            </a:lvl1pPr>
            <a:lvl2pPr indent="0" lvl="1" marL="0" marR="0" rtl="0" algn="ctr">
              <a:spcBef>
                <a:spcPts val="0"/>
              </a:spcBef>
              <a:buNone/>
              <a:defRPr b="0" sz="1000" u="none">
                <a:solidFill>
                  <a:schemeClr val="dk2"/>
                </a:solidFill>
                <a:latin typeface="Candara"/>
                <a:ea typeface="Candara"/>
                <a:cs typeface="Candara"/>
                <a:sym typeface="Candara"/>
              </a:defRPr>
            </a:lvl2pPr>
            <a:lvl3pPr indent="0" lvl="2" marL="0" marR="0" rtl="0" algn="ctr">
              <a:spcBef>
                <a:spcPts val="0"/>
              </a:spcBef>
              <a:buNone/>
              <a:defRPr b="0" sz="1000" u="none">
                <a:solidFill>
                  <a:schemeClr val="dk2"/>
                </a:solidFill>
                <a:latin typeface="Candara"/>
                <a:ea typeface="Candara"/>
                <a:cs typeface="Candara"/>
                <a:sym typeface="Candara"/>
              </a:defRPr>
            </a:lvl3pPr>
            <a:lvl4pPr indent="0" lvl="3" marL="0" marR="0" rtl="0" algn="ctr">
              <a:spcBef>
                <a:spcPts val="0"/>
              </a:spcBef>
              <a:buNone/>
              <a:defRPr b="0" sz="1000" u="none">
                <a:solidFill>
                  <a:schemeClr val="dk2"/>
                </a:solidFill>
                <a:latin typeface="Candara"/>
                <a:ea typeface="Candara"/>
                <a:cs typeface="Candara"/>
                <a:sym typeface="Candara"/>
              </a:defRPr>
            </a:lvl4pPr>
            <a:lvl5pPr indent="0" lvl="4" marL="0" marR="0" rtl="0" algn="ctr">
              <a:spcBef>
                <a:spcPts val="0"/>
              </a:spcBef>
              <a:buNone/>
              <a:defRPr b="0" sz="1000" u="none">
                <a:solidFill>
                  <a:schemeClr val="dk2"/>
                </a:solidFill>
                <a:latin typeface="Candara"/>
                <a:ea typeface="Candara"/>
                <a:cs typeface="Candara"/>
                <a:sym typeface="Candara"/>
              </a:defRPr>
            </a:lvl5pPr>
            <a:lvl6pPr indent="0" lvl="5" marL="0" marR="0" rtl="0" algn="ctr">
              <a:spcBef>
                <a:spcPts val="0"/>
              </a:spcBef>
              <a:buNone/>
              <a:defRPr b="0" sz="1000" u="none">
                <a:solidFill>
                  <a:schemeClr val="dk2"/>
                </a:solidFill>
                <a:latin typeface="Candara"/>
                <a:ea typeface="Candara"/>
                <a:cs typeface="Candara"/>
                <a:sym typeface="Candara"/>
              </a:defRPr>
            </a:lvl6pPr>
            <a:lvl7pPr indent="0" lvl="6" marL="0" marR="0" rtl="0" algn="ctr">
              <a:spcBef>
                <a:spcPts val="0"/>
              </a:spcBef>
              <a:buNone/>
              <a:defRPr b="0" sz="1000" u="none">
                <a:solidFill>
                  <a:schemeClr val="dk2"/>
                </a:solidFill>
                <a:latin typeface="Candara"/>
                <a:ea typeface="Candara"/>
                <a:cs typeface="Candara"/>
                <a:sym typeface="Candara"/>
              </a:defRPr>
            </a:lvl7pPr>
            <a:lvl8pPr indent="0" lvl="7" marL="0" marR="0" rtl="0" algn="ctr">
              <a:spcBef>
                <a:spcPts val="0"/>
              </a:spcBef>
              <a:buNone/>
              <a:defRPr b="0" sz="1000" u="none">
                <a:solidFill>
                  <a:schemeClr val="dk2"/>
                </a:solidFill>
                <a:latin typeface="Candara"/>
                <a:ea typeface="Candara"/>
                <a:cs typeface="Candara"/>
                <a:sym typeface="Candara"/>
              </a:defRPr>
            </a:lvl8pPr>
            <a:lvl9pPr indent="0" lvl="8" marL="0" marR="0" rtl="0" algn="ctr">
              <a:spcBef>
                <a:spcPts val="0"/>
              </a:spcBef>
              <a:buNone/>
              <a:defRPr b="0" sz="1000" u="non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en-US"/>
              <a:t>‹#›</a:t>
            </a:fld>
            <a:endParaRPr/>
          </a:p>
        </p:txBody>
      </p:sp>
      <p:sp>
        <p:nvSpPr>
          <p:cNvPr id="21" name="Google Shape;21;p1"/>
          <p:cNvSpPr txBox="1"/>
          <p:nvPr>
            <p:ph idx="1" type="body"/>
          </p:nvPr>
        </p:nvSpPr>
        <p:spPr>
          <a:xfrm>
            <a:off x="872067" y="2675467"/>
            <a:ext cx="7408333" cy="3450696"/>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accent1"/>
              </a:buClr>
              <a:buSzPts val="2400"/>
              <a:buFont typeface="Noto Sans Symbols"/>
              <a:buChar char="*"/>
              <a:defRPr b="0" i="0" sz="2400" u="none" cap="none" strike="noStrike">
                <a:solidFill>
                  <a:schemeClr val="dk2"/>
                </a:solidFill>
                <a:latin typeface="Candara"/>
                <a:ea typeface="Candara"/>
                <a:cs typeface="Candara"/>
                <a:sym typeface="Candara"/>
              </a:defRPr>
            </a:lvl1pPr>
            <a:lvl2pPr indent="-368300" lvl="1" marL="914400" marR="0" rtl="0" algn="l">
              <a:spcBef>
                <a:spcPts val="440"/>
              </a:spcBef>
              <a:spcAft>
                <a:spcPts val="0"/>
              </a:spcAft>
              <a:buClr>
                <a:schemeClr val="accent1"/>
              </a:buClr>
              <a:buSzPts val="2200"/>
              <a:buFont typeface="Noto Sans Symbols"/>
              <a:buChar char="*"/>
              <a:defRPr b="0" i="0" sz="2200" u="none" cap="none" strike="noStrike">
                <a:solidFill>
                  <a:schemeClr val="dk2"/>
                </a:solidFill>
                <a:latin typeface="Candara"/>
                <a:ea typeface="Candara"/>
                <a:cs typeface="Candara"/>
                <a:sym typeface="Candara"/>
              </a:defRPr>
            </a:lvl2pPr>
            <a:lvl3pPr indent="-355600" lvl="2" marL="1371600" marR="0" rtl="0" algn="l">
              <a:spcBef>
                <a:spcPts val="400"/>
              </a:spcBef>
              <a:spcAft>
                <a:spcPts val="0"/>
              </a:spcAft>
              <a:buClr>
                <a:schemeClr val="accent1"/>
              </a:buClr>
              <a:buSzPts val="2000"/>
              <a:buFont typeface="Noto Sans Symbols"/>
              <a:buChar char="*"/>
              <a:defRPr b="0" i="0" sz="2000" u="none" cap="none" strike="noStrike">
                <a:solidFill>
                  <a:schemeClr val="dk2"/>
                </a:solidFill>
                <a:latin typeface="Candara"/>
                <a:ea typeface="Candara"/>
                <a:cs typeface="Candara"/>
                <a:sym typeface="Candara"/>
              </a:defRPr>
            </a:lvl3pPr>
            <a:lvl4pPr indent="-342900" lvl="3" marL="1828800" marR="0" rtl="0" algn="l">
              <a:spcBef>
                <a:spcPts val="360"/>
              </a:spcBef>
              <a:spcAft>
                <a:spcPts val="0"/>
              </a:spcAft>
              <a:buClr>
                <a:schemeClr val="accent1"/>
              </a:buClr>
              <a:buSzPts val="1800"/>
              <a:buFont typeface="Noto Sans Symbols"/>
              <a:buChar char="*"/>
              <a:defRPr b="0" i="0" sz="1800" u="none" cap="none" strike="noStrike">
                <a:solidFill>
                  <a:schemeClr val="dk2"/>
                </a:solidFill>
                <a:latin typeface="Candara"/>
                <a:ea typeface="Candara"/>
                <a:cs typeface="Candara"/>
                <a:sym typeface="Candara"/>
              </a:defRPr>
            </a:lvl4pPr>
            <a:lvl5pPr indent="-330200" lvl="4" marL="2286000" marR="0" rtl="0" algn="l">
              <a:spcBef>
                <a:spcPts val="320"/>
              </a:spcBef>
              <a:spcAft>
                <a:spcPts val="0"/>
              </a:spcAft>
              <a:buClr>
                <a:schemeClr val="accent1"/>
              </a:buClr>
              <a:buSzPts val="1600"/>
              <a:buFont typeface="Noto Sans Symbols"/>
              <a:buChar char="*"/>
              <a:defRPr b="0" i="0" sz="1600" u="none" cap="none" strike="noStrike">
                <a:solidFill>
                  <a:schemeClr val="dk2"/>
                </a:solidFill>
                <a:latin typeface="Candara"/>
                <a:ea typeface="Candara"/>
                <a:cs typeface="Candara"/>
                <a:sym typeface="Candara"/>
              </a:defRPr>
            </a:lvl5pPr>
            <a:lvl6pPr indent="-317500" lvl="5" marL="27432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6pPr>
            <a:lvl7pPr indent="-317500" lvl="6" marL="32004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7pPr>
            <a:lvl8pPr indent="-317500" lvl="7" marL="36576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8pPr>
            <a:lvl9pPr indent="-317500" lvl="8" marL="41148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hyperlink" Target="http://www.cic.gov.in/"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hyperlink" Target="https://www.businessinsider.in/india/article/all-you-need-to-know-about-rti-act/articleshow/72053630.cms" TargetMode="External"/><Relationship Id="rId4" Type="http://schemas.openxmlformats.org/officeDocument/2006/relationships/hyperlink" Target="https://onlinerti.com/about-rti" TargetMode="External"/><Relationship Id="rId5" Type="http://schemas.openxmlformats.org/officeDocument/2006/relationships/hyperlink" Target="http://rti.iitd.ac.in/content/about-rti-act-2005" TargetMode="External"/><Relationship Id="rId6" Type="http://schemas.openxmlformats.org/officeDocument/2006/relationships/hyperlink" Target="https://rti.gov.i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13"/>
          <p:cNvSpPr txBox="1"/>
          <p:nvPr>
            <p:ph type="ctrTitle"/>
          </p:nvPr>
        </p:nvSpPr>
        <p:spPr>
          <a:xfrm>
            <a:off x="228600" y="1066800"/>
            <a:ext cx="8686800" cy="2375647"/>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rgbClr val="FFC000"/>
              </a:buClr>
              <a:buSzPts val="4400"/>
              <a:buFont typeface="Algerian"/>
              <a:buNone/>
            </a:pPr>
            <a:r>
              <a:rPr b="1" lang="en-US" u="sng">
                <a:solidFill>
                  <a:srgbClr val="FFC000"/>
                </a:solidFill>
                <a:latin typeface="Algerian"/>
                <a:ea typeface="Algerian"/>
                <a:cs typeface="Algerian"/>
                <a:sym typeface="Algerian"/>
              </a:rPr>
              <a:t>THE RIGHT TO INFORMATION (RTI) ACT,2005</a:t>
            </a:r>
            <a:br>
              <a:rPr b="1" lang="en-US" u="sng">
                <a:solidFill>
                  <a:srgbClr val="FFC000"/>
                </a:solidFill>
                <a:latin typeface="Algerian"/>
                <a:ea typeface="Algerian"/>
                <a:cs typeface="Algerian"/>
                <a:sym typeface="Algerian"/>
              </a:rPr>
            </a:br>
            <a:endParaRPr/>
          </a:p>
        </p:txBody>
      </p:sp>
      <p:sp>
        <p:nvSpPr>
          <p:cNvPr id="137" name="Google Shape;137;p13"/>
          <p:cNvSpPr txBox="1"/>
          <p:nvPr>
            <p:ph idx="1" type="subTitle"/>
          </p:nvPr>
        </p:nvSpPr>
        <p:spPr>
          <a:xfrm>
            <a:off x="1371600" y="3581400"/>
            <a:ext cx="6858000" cy="22860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2000"/>
              <a:buNone/>
            </a:pPr>
            <a:r>
              <a:rPr b="1" lang="en-US" u="sng">
                <a:solidFill>
                  <a:schemeClr val="dk1"/>
                </a:solidFill>
                <a:latin typeface="Algerian"/>
                <a:ea typeface="Algerian"/>
                <a:cs typeface="Algerian"/>
                <a:sym typeface="Algerian"/>
              </a:rPr>
              <a:t>PRESENTED BY</a:t>
            </a:r>
            <a:endParaRPr/>
          </a:p>
          <a:p>
            <a:pPr indent="0" lvl="0" marL="0" rtl="0" algn="ctr">
              <a:spcBef>
                <a:spcPts val="400"/>
              </a:spcBef>
              <a:spcAft>
                <a:spcPts val="0"/>
              </a:spcAft>
              <a:buSzPts val="2000"/>
              <a:buNone/>
            </a:pPr>
            <a:r>
              <a:rPr b="1" lang="en-US">
                <a:solidFill>
                  <a:schemeClr val="dk1"/>
                </a:solidFill>
                <a:latin typeface="Aharoni"/>
                <a:ea typeface="Aharoni"/>
                <a:cs typeface="Aharoni"/>
                <a:sym typeface="Aharoni"/>
              </a:rPr>
              <a:t>Dr. Renu Sharma</a:t>
            </a:r>
            <a:endParaRPr/>
          </a:p>
          <a:p>
            <a:pPr indent="0" lvl="0" marL="0" rtl="0" algn="ctr">
              <a:spcBef>
                <a:spcPts val="400"/>
              </a:spcBef>
              <a:spcAft>
                <a:spcPts val="0"/>
              </a:spcAft>
              <a:buSzPts val="2000"/>
              <a:buNone/>
            </a:pPr>
            <a:r>
              <a:rPr b="1" lang="en-US">
                <a:solidFill>
                  <a:schemeClr val="dk1"/>
                </a:solidFill>
                <a:latin typeface="Aharoni"/>
                <a:ea typeface="Aharoni"/>
                <a:cs typeface="Aharoni"/>
                <a:sym typeface="Aharoni"/>
              </a:rPr>
              <a:t>(Assistant Professor, Dept. of Business Administration, University College of Commerce &amp; Management Studies, Mohanlal Sukhadia University)</a:t>
            </a:r>
            <a:endParaRPr/>
          </a:p>
          <a:p>
            <a:pPr indent="0" lvl="0" marL="0" rtl="0" algn="ctr">
              <a:spcBef>
                <a:spcPts val="400"/>
              </a:spcBef>
              <a:spcAft>
                <a:spcPts val="0"/>
              </a:spcAft>
              <a:buSzPts val="2000"/>
              <a:buNone/>
            </a:pPr>
            <a:r>
              <a:rPr b="1" lang="en-US">
                <a:solidFill>
                  <a:schemeClr val="dk1"/>
                </a:solidFill>
                <a:latin typeface="Aharoni"/>
                <a:ea typeface="Aharoni"/>
                <a:cs typeface="Aharoni"/>
                <a:sym typeface="Aharoni"/>
              </a:rPr>
              <a:t>&amp;</a:t>
            </a:r>
            <a:endParaRPr/>
          </a:p>
          <a:p>
            <a:pPr indent="0" lvl="0" marL="0" rtl="0" algn="ctr">
              <a:spcBef>
                <a:spcPts val="400"/>
              </a:spcBef>
              <a:spcAft>
                <a:spcPts val="0"/>
              </a:spcAft>
              <a:buSzPts val="2000"/>
              <a:buNone/>
            </a:pPr>
            <a:r>
              <a:rPr b="1" lang="en-US">
                <a:solidFill>
                  <a:schemeClr val="dk1"/>
                </a:solidFill>
                <a:latin typeface="Aharoni"/>
                <a:ea typeface="Aharoni"/>
                <a:cs typeface="Aharoni"/>
                <a:sym typeface="Aharoni"/>
              </a:rPr>
              <a:t>Ujjwal Sharma</a:t>
            </a:r>
            <a:endParaRPr b="1">
              <a:solidFill>
                <a:schemeClr val="dk1"/>
              </a:solidFill>
              <a:latin typeface="Aharoni"/>
              <a:ea typeface="Aharoni"/>
              <a:cs typeface="Aharoni"/>
              <a:sym typeface="Aharoni"/>
            </a:endParaRPr>
          </a:p>
          <a:p>
            <a:pPr indent="0" lvl="0" marL="0" rtl="0" algn="ctr">
              <a:spcBef>
                <a:spcPts val="400"/>
              </a:spcBef>
              <a:spcAft>
                <a:spcPts val="0"/>
              </a:spcAft>
              <a:buSzPts val="2000"/>
              <a:buNone/>
            </a:pPr>
            <a:r>
              <a:rPr b="1" lang="en-US">
                <a:solidFill>
                  <a:schemeClr val="dk1"/>
                </a:solidFill>
                <a:latin typeface="Aharoni"/>
                <a:ea typeface="Aharoni"/>
                <a:cs typeface="Aharoni"/>
                <a:sym typeface="Aharoni"/>
              </a:rPr>
              <a:t>(PG Student, Dept. of Business Administration) </a:t>
            </a:r>
            <a:endParaRPr b="1">
              <a:solidFill>
                <a:schemeClr val="dk1"/>
              </a:solidFill>
              <a:latin typeface="Aharoni"/>
              <a:ea typeface="Aharoni"/>
              <a:cs typeface="Aharoni"/>
              <a:sym typeface="Aharoni"/>
            </a:endParaRPr>
          </a:p>
          <a:p>
            <a:pPr indent="0" lvl="0" marL="0" rtl="0" algn="ctr">
              <a:spcBef>
                <a:spcPts val="400"/>
              </a:spcBef>
              <a:spcAft>
                <a:spcPts val="0"/>
              </a:spcAft>
              <a:buSzPts val="2000"/>
              <a:buNone/>
            </a:pPr>
            <a:r>
              <a:t/>
            </a:r>
            <a:endParaRPr b="1">
              <a:solidFill>
                <a:schemeClr val="dk1"/>
              </a:solidFill>
              <a:latin typeface="Aharoni"/>
              <a:ea typeface="Aharoni"/>
              <a:cs typeface="Aharoni"/>
              <a:sym typeface="Aharoni"/>
            </a:endParaRPr>
          </a:p>
          <a:p>
            <a:pPr indent="0" lvl="0" marL="0" rtl="0" algn="ctr">
              <a:spcBef>
                <a:spcPts val="400"/>
              </a:spcBef>
              <a:spcAft>
                <a:spcPts val="0"/>
              </a:spcAft>
              <a:buSzPts val="2000"/>
              <a:buNone/>
            </a:pPr>
            <a:r>
              <a:t/>
            </a:r>
            <a:endParaRPr>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2"/>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220"/>
              <a:buChar char="*"/>
            </a:pPr>
            <a:r>
              <a:rPr lang="en-US" sz="2220"/>
              <a:t>All Government Agencies, whether they are under a State Government or the Centre, come under the purview of the Act . For Example, Municipal Corporations, Public Sector Units, Government Departments, Ministries at the State as well as Central Level, Judiciary, Government Universities, Government Schools, Works Departments, Road Authorities, Provident Fund Department etc. The list is quite an exhaustive one .</a:t>
            </a:r>
            <a:endParaRPr/>
          </a:p>
          <a:p>
            <a:pPr indent="-133350" lvl="0" marL="274320" rtl="0" algn="l">
              <a:spcBef>
                <a:spcPts val="444"/>
              </a:spcBef>
              <a:spcAft>
                <a:spcPts val="0"/>
              </a:spcAft>
              <a:buSzPts val="2220"/>
              <a:buNone/>
            </a:pPr>
            <a:r>
              <a:t/>
            </a:r>
            <a:endParaRPr sz="2220"/>
          </a:p>
          <a:p>
            <a:pPr indent="-274320" lvl="0" marL="274320" rtl="0" algn="l">
              <a:spcBef>
                <a:spcPts val="444"/>
              </a:spcBef>
              <a:spcAft>
                <a:spcPts val="0"/>
              </a:spcAft>
              <a:buSzPts val="2220"/>
              <a:buChar char="*"/>
            </a:pPr>
            <a:r>
              <a:rPr lang="en-US" sz="2220"/>
              <a:t>Not only Governments and their departments, but all smaller units such as your city corporation or gram panchayat fall under the ambit of RTI . Be it police, passport office, your electricity/water supply company or even the IRCTC, all required to furnish RTI Information .</a:t>
            </a:r>
            <a:endParaRPr sz="2220"/>
          </a:p>
        </p:txBody>
      </p:sp>
      <p:sp>
        <p:nvSpPr>
          <p:cNvPr id="191" name="Google Shape;191;p22"/>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2400"/>
              <a:buFont typeface="Algerian"/>
              <a:buNone/>
            </a:pPr>
            <a:r>
              <a:rPr b="1" lang="en-US" sz="2400" u="sng">
                <a:solidFill>
                  <a:srgbClr val="FFC000"/>
                </a:solidFill>
                <a:latin typeface="Algerian"/>
                <a:ea typeface="Algerian"/>
                <a:cs typeface="Algerian"/>
                <a:sym typeface="Algerian"/>
              </a:rPr>
              <a:t>Which Government Organizations are required to give rti information under rti act ?</a:t>
            </a: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23"/>
          <p:cNvSpPr txBox="1"/>
          <p:nvPr>
            <p:ph idx="1" type="body"/>
          </p:nvPr>
        </p:nvSpPr>
        <p:spPr>
          <a:xfrm>
            <a:off x="0" y="2514600"/>
            <a:ext cx="9143999" cy="4343400"/>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1500"/>
              <a:buChar char="*"/>
            </a:pPr>
            <a:r>
              <a:rPr lang="en-US" sz="1500"/>
              <a:t>Twenty-Odd organizations are exempted from RTI . But all these entities are related to the country’s defence and intelligence, such as RAW, BSF, CRPF, CISF, Intelligence Bureau, National Security Guard etc.</a:t>
            </a:r>
            <a:endParaRPr/>
          </a:p>
          <a:p>
            <a:pPr indent="0" lvl="0" marL="0" rtl="0" algn="l">
              <a:lnSpc>
                <a:spcPct val="80000"/>
              </a:lnSpc>
              <a:spcBef>
                <a:spcPts val="300"/>
              </a:spcBef>
              <a:spcAft>
                <a:spcPts val="0"/>
              </a:spcAft>
              <a:buSzPts val="1500"/>
              <a:buNone/>
            </a:pPr>
            <a:r>
              <a:t/>
            </a:r>
            <a:endParaRPr sz="1500"/>
          </a:p>
          <a:p>
            <a:pPr indent="-274320" lvl="0" marL="274320" rtl="0" algn="l">
              <a:lnSpc>
                <a:spcPct val="80000"/>
              </a:lnSpc>
              <a:spcBef>
                <a:spcPts val="300"/>
              </a:spcBef>
              <a:spcAft>
                <a:spcPts val="0"/>
              </a:spcAft>
              <a:buSzPts val="1500"/>
              <a:buChar char="*"/>
            </a:pPr>
            <a:r>
              <a:rPr lang="en-US" sz="1500"/>
              <a:t>Further, there are some specific instances whereby RTI information  cannot be furnished . These instances relate to matters which :</a:t>
            </a:r>
            <a:endParaRPr/>
          </a:p>
          <a:p>
            <a:pPr indent="-274320" lvl="0" marL="274320" rtl="0" algn="l">
              <a:lnSpc>
                <a:spcPct val="80000"/>
              </a:lnSpc>
              <a:spcBef>
                <a:spcPts val="300"/>
              </a:spcBef>
              <a:spcAft>
                <a:spcPts val="0"/>
              </a:spcAft>
              <a:buSzPts val="1500"/>
              <a:buChar char="*"/>
            </a:pPr>
            <a:r>
              <a:rPr lang="en-US" sz="1500"/>
              <a:t>Would affect national security, sovereignty, strategic, economic and/or scientific interest .</a:t>
            </a:r>
            <a:endParaRPr/>
          </a:p>
          <a:p>
            <a:pPr indent="-274320" lvl="0" marL="274320" rtl="0" algn="l">
              <a:lnSpc>
                <a:spcPct val="80000"/>
              </a:lnSpc>
              <a:spcBef>
                <a:spcPts val="300"/>
              </a:spcBef>
              <a:spcAft>
                <a:spcPts val="0"/>
              </a:spcAft>
              <a:buSzPts val="1500"/>
              <a:buChar char="*"/>
            </a:pPr>
            <a:r>
              <a:rPr lang="en-US" sz="1500"/>
              <a:t>Have been disallowed by the court to be released .</a:t>
            </a:r>
            <a:endParaRPr/>
          </a:p>
          <a:p>
            <a:pPr indent="-274320" lvl="0" marL="274320" rtl="0" algn="l">
              <a:lnSpc>
                <a:spcPct val="80000"/>
              </a:lnSpc>
              <a:spcBef>
                <a:spcPts val="300"/>
              </a:spcBef>
              <a:spcAft>
                <a:spcPts val="0"/>
              </a:spcAft>
              <a:buSzPts val="1500"/>
              <a:buChar char="*"/>
            </a:pPr>
            <a:r>
              <a:rPr lang="en-US" sz="1500"/>
              <a:t>Relates to trade secrets or intellectual property, information which  might harm/affect the competitive position of a third party .</a:t>
            </a:r>
            <a:endParaRPr/>
          </a:p>
          <a:p>
            <a:pPr indent="-274320" lvl="0" marL="274320" rtl="0" algn="l">
              <a:lnSpc>
                <a:spcPct val="80000"/>
              </a:lnSpc>
              <a:spcBef>
                <a:spcPts val="300"/>
              </a:spcBef>
              <a:spcAft>
                <a:spcPts val="0"/>
              </a:spcAft>
              <a:buSzPts val="1500"/>
              <a:buChar char="*"/>
            </a:pPr>
            <a:r>
              <a:rPr lang="en-US" sz="1500"/>
              <a:t>Relates to information under fiduciary relationship .</a:t>
            </a:r>
            <a:endParaRPr/>
          </a:p>
          <a:p>
            <a:pPr indent="-274320" lvl="0" marL="274320" rtl="0" algn="l">
              <a:lnSpc>
                <a:spcPct val="80000"/>
              </a:lnSpc>
              <a:spcBef>
                <a:spcPts val="300"/>
              </a:spcBef>
              <a:spcAft>
                <a:spcPts val="0"/>
              </a:spcAft>
              <a:buSzPts val="1500"/>
              <a:buChar char="*"/>
            </a:pPr>
            <a:r>
              <a:rPr lang="en-US" sz="1500"/>
              <a:t>Relates to Foreign Government information .</a:t>
            </a:r>
            <a:endParaRPr/>
          </a:p>
          <a:p>
            <a:pPr indent="-274320" lvl="0" marL="274320" rtl="0" algn="l">
              <a:lnSpc>
                <a:spcPct val="80000"/>
              </a:lnSpc>
              <a:spcBef>
                <a:spcPts val="300"/>
              </a:spcBef>
              <a:spcAft>
                <a:spcPts val="0"/>
              </a:spcAft>
              <a:buSzPts val="1500"/>
              <a:buChar char="*"/>
            </a:pPr>
            <a:r>
              <a:rPr lang="en-US" sz="1500"/>
              <a:t>Would affect the life/physical safety of any person .</a:t>
            </a:r>
            <a:endParaRPr/>
          </a:p>
          <a:p>
            <a:pPr indent="-274320" lvl="0" marL="274320" rtl="0" algn="l">
              <a:lnSpc>
                <a:spcPct val="80000"/>
              </a:lnSpc>
              <a:spcBef>
                <a:spcPts val="300"/>
              </a:spcBef>
              <a:spcAft>
                <a:spcPts val="0"/>
              </a:spcAft>
              <a:buSzPts val="1500"/>
              <a:buChar char="*"/>
            </a:pPr>
            <a:r>
              <a:rPr lang="en-US" sz="1500"/>
              <a:t>Would affect the process of an investigation .</a:t>
            </a:r>
            <a:endParaRPr/>
          </a:p>
          <a:p>
            <a:pPr indent="-274320" lvl="0" marL="274320" rtl="0" algn="l">
              <a:lnSpc>
                <a:spcPct val="80000"/>
              </a:lnSpc>
              <a:spcBef>
                <a:spcPts val="300"/>
              </a:spcBef>
              <a:spcAft>
                <a:spcPts val="0"/>
              </a:spcAft>
              <a:buSzPts val="1500"/>
              <a:buChar char="*"/>
            </a:pPr>
            <a:r>
              <a:rPr lang="en-US" sz="1500"/>
              <a:t>Relates to Cabinet papers .</a:t>
            </a:r>
            <a:endParaRPr/>
          </a:p>
          <a:p>
            <a:pPr indent="-274320" lvl="0" marL="274320" rtl="0" algn="l">
              <a:lnSpc>
                <a:spcPct val="80000"/>
              </a:lnSpc>
              <a:spcBef>
                <a:spcPts val="300"/>
              </a:spcBef>
              <a:spcAft>
                <a:spcPts val="0"/>
              </a:spcAft>
              <a:buSzPts val="1500"/>
              <a:buChar char="*"/>
            </a:pPr>
            <a:r>
              <a:rPr lang="en-US" sz="1500"/>
              <a:t>Relates to personal information without any public interest .</a:t>
            </a:r>
            <a:endParaRPr/>
          </a:p>
          <a:p>
            <a:pPr indent="-179070" lvl="0" marL="274320" rtl="0" algn="l">
              <a:lnSpc>
                <a:spcPct val="80000"/>
              </a:lnSpc>
              <a:spcBef>
                <a:spcPts val="300"/>
              </a:spcBef>
              <a:spcAft>
                <a:spcPts val="0"/>
              </a:spcAft>
              <a:buSzPts val="1500"/>
              <a:buNone/>
            </a:pPr>
            <a:r>
              <a:t/>
            </a:r>
            <a:endParaRPr sz="1500"/>
          </a:p>
          <a:p>
            <a:pPr indent="-274320" lvl="0" marL="274320" rtl="0" algn="l">
              <a:lnSpc>
                <a:spcPct val="80000"/>
              </a:lnSpc>
              <a:spcBef>
                <a:spcPts val="300"/>
              </a:spcBef>
              <a:spcAft>
                <a:spcPts val="0"/>
              </a:spcAft>
              <a:buSzPts val="1500"/>
              <a:buChar char="*"/>
            </a:pPr>
            <a:r>
              <a:rPr lang="en-US" sz="1500"/>
              <a:t>However, RTI Laws says that any information which cannot be denied to a Member of Parliament or state legislature cannot be denied to any citizen .</a:t>
            </a:r>
            <a:endParaRPr sz="1500"/>
          </a:p>
        </p:txBody>
      </p:sp>
      <p:sp>
        <p:nvSpPr>
          <p:cNvPr id="197" name="Google Shape;197;p23"/>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600"/>
              <a:buFont typeface="Algerian"/>
              <a:buNone/>
            </a:pPr>
            <a:r>
              <a:rPr b="1" lang="en-US" sz="3600" u="sng">
                <a:solidFill>
                  <a:srgbClr val="FFC000"/>
                </a:solidFill>
                <a:latin typeface="Algerian"/>
                <a:ea typeface="Algerian"/>
                <a:cs typeface="Algerian"/>
                <a:sym typeface="Algerian"/>
              </a:rPr>
              <a:t>Which Government departments are exempted from the act ?</a:t>
            </a:r>
            <a:endParaRPr sz="3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4"/>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1320"/>
              <a:buChar char="*"/>
            </a:pPr>
            <a:r>
              <a:rPr b="1" lang="en-US" sz="1320"/>
              <a:t>1. Intelligence Bureau</a:t>
            </a:r>
            <a:endParaRPr/>
          </a:p>
          <a:p>
            <a:pPr indent="-274320" lvl="0" marL="274320" rtl="0" algn="l">
              <a:lnSpc>
                <a:spcPct val="80000"/>
              </a:lnSpc>
              <a:spcBef>
                <a:spcPts val="264"/>
              </a:spcBef>
              <a:spcAft>
                <a:spcPts val="0"/>
              </a:spcAft>
              <a:buSzPts val="1320"/>
              <a:buChar char="*"/>
            </a:pPr>
            <a:r>
              <a:rPr b="1" lang="en-US" sz="1320"/>
              <a:t>2. Research &amp; Analysis Wing of the Cabinet Secretariat .</a:t>
            </a:r>
            <a:endParaRPr/>
          </a:p>
          <a:p>
            <a:pPr indent="-274320" lvl="0" marL="274320" rtl="0" algn="l">
              <a:lnSpc>
                <a:spcPct val="80000"/>
              </a:lnSpc>
              <a:spcBef>
                <a:spcPts val="264"/>
              </a:spcBef>
              <a:spcAft>
                <a:spcPts val="0"/>
              </a:spcAft>
              <a:buSzPts val="1320"/>
              <a:buChar char="*"/>
            </a:pPr>
            <a:r>
              <a:rPr b="1" lang="en-US" sz="1320"/>
              <a:t>3. Directorate of Revenue Intelligence</a:t>
            </a:r>
            <a:endParaRPr/>
          </a:p>
          <a:p>
            <a:pPr indent="-274320" lvl="0" marL="274320" rtl="0" algn="l">
              <a:lnSpc>
                <a:spcPct val="80000"/>
              </a:lnSpc>
              <a:spcBef>
                <a:spcPts val="264"/>
              </a:spcBef>
              <a:spcAft>
                <a:spcPts val="0"/>
              </a:spcAft>
              <a:buSzPts val="1320"/>
              <a:buChar char="*"/>
            </a:pPr>
            <a:r>
              <a:rPr b="1" lang="en-US" sz="1320"/>
              <a:t>4. Central Economic Intelligence Bureau</a:t>
            </a:r>
            <a:endParaRPr/>
          </a:p>
          <a:p>
            <a:pPr indent="-274320" lvl="0" marL="274320" rtl="0" algn="l">
              <a:lnSpc>
                <a:spcPct val="80000"/>
              </a:lnSpc>
              <a:spcBef>
                <a:spcPts val="264"/>
              </a:spcBef>
              <a:spcAft>
                <a:spcPts val="0"/>
              </a:spcAft>
              <a:buSzPts val="1320"/>
              <a:buChar char="*"/>
            </a:pPr>
            <a:r>
              <a:rPr b="1" lang="en-US" sz="1320"/>
              <a:t>5. Directorate of Enforcement </a:t>
            </a:r>
            <a:endParaRPr/>
          </a:p>
          <a:p>
            <a:pPr indent="-274320" lvl="0" marL="274320" rtl="0" algn="l">
              <a:lnSpc>
                <a:spcPct val="80000"/>
              </a:lnSpc>
              <a:spcBef>
                <a:spcPts val="264"/>
              </a:spcBef>
              <a:spcAft>
                <a:spcPts val="0"/>
              </a:spcAft>
              <a:buSzPts val="1320"/>
              <a:buChar char="*"/>
            </a:pPr>
            <a:r>
              <a:rPr b="1" lang="en-US" sz="1320"/>
              <a:t>6. Narcotics Control Bureau</a:t>
            </a:r>
            <a:endParaRPr/>
          </a:p>
          <a:p>
            <a:pPr indent="-274320" lvl="0" marL="274320" rtl="0" algn="l">
              <a:lnSpc>
                <a:spcPct val="80000"/>
              </a:lnSpc>
              <a:spcBef>
                <a:spcPts val="264"/>
              </a:spcBef>
              <a:spcAft>
                <a:spcPts val="0"/>
              </a:spcAft>
              <a:buSzPts val="1320"/>
              <a:buChar char="*"/>
            </a:pPr>
            <a:r>
              <a:rPr b="1" lang="en-US" sz="1320"/>
              <a:t>7. Aviation Research Centre of the Cabinet Secretariat</a:t>
            </a:r>
            <a:endParaRPr/>
          </a:p>
          <a:p>
            <a:pPr indent="-274320" lvl="0" marL="274320" rtl="0" algn="l">
              <a:lnSpc>
                <a:spcPct val="80000"/>
              </a:lnSpc>
              <a:spcBef>
                <a:spcPts val="264"/>
              </a:spcBef>
              <a:spcAft>
                <a:spcPts val="0"/>
              </a:spcAft>
              <a:buSzPts val="1320"/>
              <a:buChar char="*"/>
            </a:pPr>
            <a:r>
              <a:rPr b="1" lang="en-US" sz="1320"/>
              <a:t>8. Special Frontier Force of the Cabinet Secretariat </a:t>
            </a:r>
            <a:endParaRPr/>
          </a:p>
          <a:p>
            <a:pPr indent="-274320" lvl="0" marL="274320" rtl="0" algn="l">
              <a:lnSpc>
                <a:spcPct val="80000"/>
              </a:lnSpc>
              <a:spcBef>
                <a:spcPts val="264"/>
              </a:spcBef>
              <a:spcAft>
                <a:spcPts val="0"/>
              </a:spcAft>
              <a:buSzPts val="1320"/>
              <a:buChar char="*"/>
            </a:pPr>
            <a:r>
              <a:rPr b="1" lang="en-US" sz="1320"/>
              <a:t>9. Border Security Force </a:t>
            </a:r>
            <a:endParaRPr/>
          </a:p>
          <a:p>
            <a:pPr indent="-274320" lvl="0" marL="274320" rtl="0" algn="l">
              <a:lnSpc>
                <a:spcPct val="80000"/>
              </a:lnSpc>
              <a:spcBef>
                <a:spcPts val="264"/>
              </a:spcBef>
              <a:spcAft>
                <a:spcPts val="0"/>
              </a:spcAft>
              <a:buSzPts val="1320"/>
              <a:buChar char="*"/>
            </a:pPr>
            <a:r>
              <a:rPr b="1" lang="en-US" sz="1320"/>
              <a:t>10. Central Reserve Police Force of the Cabinet Secretariat </a:t>
            </a:r>
            <a:endParaRPr/>
          </a:p>
          <a:p>
            <a:pPr indent="-274320" lvl="0" marL="274320" rtl="0" algn="l">
              <a:lnSpc>
                <a:spcPct val="80000"/>
              </a:lnSpc>
              <a:spcBef>
                <a:spcPts val="264"/>
              </a:spcBef>
              <a:spcAft>
                <a:spcPts val="0"/>
              </a:spcAft>
              <a:buSzPts val="1320"/>
              <a:buChar char="*"/>
            </a:pPr>
            <a:r>
              <a:rPr b="1" lang="en-US" sz="1320"/>
              <a:t>11. Indo-Tibetan Border Police</a:t>
            </a:r>
            <a:endParaRPr/>
          </a:p>
          <a:p>
            <a:pPr indent="-274320" lvl="0" marL="274320" rtl="0" algn="l">
              <a:lnSpc>
                <a:spcPct val="80000"/>
              </a:lnSpc>
              <a:spcBef>
                <a:spcPts val="264"/>
              </a:spcBef>
              <a:spcAft>
                <a:spcPts val="0"/>
              </a:spcAft>
              <a:buSzPts val="1320"/>
              <a:buChar char="*"/>
            </a:pPr>
            <a:r>
              <a:rPr b="1" lang="en-US" sz="1320"/>
              <a:t>12. Central Industrial Security Force</a:t>
            </a:r>
            <a:endParaRPr/>
          </a:p>
          <a:p>
            <a:pPr indent="-274320" lvl="0" marL="274320" rtl="0" algn="l">
              <a:lnSpc>
                <a:spcPct val="80000"/>
              </a:lnSpc>
              <a:spcBef>
                <a:spcPts val="264"/>
              </a:spcBef>
              <a:spcAft>
                <a:spcPts val="0"/>
              </a:spcAft>
              <a:buSzPts val="1320"/>
              <a:buChar char="*"/>
            </a:pPr>
            <a:r>
              <a:rPr b="1" lang="en-US" sz="1320"/>
              <a:t>13. National Security Guards</a:t>
            </a:r>
            <a:endParaRPr/>
          </a:p>
          <a:p>
            <a:pPr indent="-274320" lvl="0" marL="274320" rtl="0" algn="l">
              <a:lnSpc>
                <a:spcPct val="80000"/>
              </a:lnSpc>
              <a:spcBef>
                <a:spcPts val="264"/>
              </a:spcBef>
              <a:spcAft>
                <a:spcPts val="0"/>
              </a:spcAft>
              <a:buSzPts val="1320"/>
              <a:buChar char="*"/>
            </a:pPr>
            <a:r>
              <a:rPr b="1" lang="en-US" sz="1320"/>
              <a:t>14. Assam Rifles</a:t>
            </a:r>
            <a:endParaRPr/>
          </a:p>
          <a:p>
            <a:pPr indent="-274320" lvl="0" marL="274320" rtl="0" algn="l">
              <a:lnSpc>
                <a:spcPct val="80000"/>
              </a:lnSpc>
              <a:spcBef>
                <a:spcPts val="264"/>
              </a:spcBef>
              <a:spcAft>
                <a:spcPts val="0"/>
              </a:spcAft>
              <a:buSzPts val="1320"/>
              <a:buChar char="*"/>
            </a:pPr>
            <a:r>
              <a:rPr b="1" lang="en-US" sz="1320"/>
              <a:t>15. Sashastra Seema Bal </a:t>
            </a:r>
            <a:endParaRPr/>
          </a:p>
          <a:p>
            <a:pPr indent="-274320" lvl="0" marL="274320" rtl="0" algn="l">
              <a:lnSpc>
                <a:spcPct val="80000"/>
              </a:lnSpc>
              <a:spcBef>
                <a:spcPts val="264"/>
              </a:spcBef>
              <a:spcAft>
                <a:spcPts val="0"/>
              </a:spcAft>
              <a:buSzPts val="1320"/>
              <a:buChar char="*"/>
            </a:pPr>
            <a:r>
              <a:rPr b="1" lang="en-US" sz="1320"/>
              <a:t>16. Directorate General of Income Tax (Investigation)</a:t>
            </a:r>
            <a:endParaRPr/>
          </a:p>
          <a:p>
            <a:pPr indent="-274320" lvl="0" marL="274320" rtl="0" algn="l">
              <a:lnSpc>
                <a:spcPct val="80000"/>
              </a:lnSpc>
              <a:spcBef>
                <a:spcPts val="264"/>
              </a:spcBef>
              <a:spcAft>
                <a:spcPts val="0"/>
              </a:spcAft>
              <a:buSzPts val="1320"/>
              <a:buChar char="*"/>
            </a:pPr>
            <a:r>
              <a:rPr b="1" lang="en-US" sz="1320"/>
              <a:t>17. National Technical Research Organization </a:t>
            </a:r>
            <a:endParaRPr/>
          </a:p>
          <a:p>
            <a:pPr indent="-274320" lvl="0" marL="274320" rtl="0" algn="l">
              <a:lnSpc>
                <a:spcPct val="80000"/>
              </a:lnSpc>
              <a:spcBef>
                <a:spcPts val="264"/>
              </a:spcBef>
              <a:spcAft>
                <a:spcPts val="0"/>
              </a:spcAft>
              <a:buSzPts val="1320"/>
              <a:buChar char="*"/>
            </a:pPr>
            <a:r>
              <a:rPr b="1" lang="en-US" sz="1320"/>
              <a:t>18. Financial Intelligence Unit, India</a:t>
            </a:r>
            <a:endParaRPr/>
          </a:p>
          <a:p>
            <a:pPr indent="-274320" lvl="0" marL="274320" rtl="0" algn="l">
              <a:lnSpc>
                <a:spcPct val="80000"/>
              </a:lnSpc>
              <a:spcBef>
                <a:spcPts val="264"/>
              </a:spcBef>
              <a:spcAft>
                <a:spcPts val="0"/>
              </a:spcAft>
              <a:buSzPts val="1320"/>
              <a:buChar char="*"/>
            </a:pPr>
            <a:r>
              <a:rPr b="1" lang="en-US" sz="1320"/>
              <a:t>19. Special Protection Group</a:t>
            </a:r>
            <a:endParaRPr/>
          </a:p>
          <a:p>
            <a:pPr indent="-274320" lvl="0" marL="274320" rtl="0" algn="l">
              <a:lnSpc>
                <a:spcPct val="80000"/>
              </a:lnSpc>
              <a:spcBef>
                <a:spcPts val="264"/>
              </a:spcBef>
              <a:spcAft>
                <a:spcPts val="0"/>
              </a:spcAft>
              <a:buSzPts val="1320"/>
              <a:buChar char="*"/>
            </a:pPr>
            <a:r>
              <a:rPr b="1" lang="en-US" sz="1320"/>
              <a:t>20. Defence Research &amp; Development Organization</a:t>
            </a:r>
            <a:endParaRPr/>
          </a:p>
          <a:p>
            <a:pPr indent="-190500" lvl="0" marL="274320" rtl="0" algn="l">
              <a:lnSpc>
                <a:spcPct val="80000"/>
              </a:lnSpc>
              <a:spcBef>
                <a:spcPts val="264"/>
              </a:spcBef>
              <a:spcAft>
                <a:spcPts val="0"/>
              </a:spcAft>
              <a:buSzPts val="1320"/>
              <a:buNone/>
            </a:pPr>
            <a:r>
              <a:t/>
            </a:r>
            <a:endParaRPr b="1" sz="1320"/>
          </a:p>
        </p:txBody>
      </p:sp>
      <p:sp>
        <p:nvSpPr>
          <p:cNvPr id="203" name="Google Shape;203;p24"/>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200"/>
              <a:buFont typeface="Algerian"/>
              <a:buNone/>
            </a:pPr>
            <a:r>
              <a:rPr b="1" lang="en-US" sz="3200" u="sng">
                <a:solidFill>
                  <a:srgbClr val="FFC000"/>
                </a:solidFill>
                <a:latin typeface="Algerian"/>
                <a:ea typeface="Algerian"/>
                <a:cs typeface="Algerian"/>
                <a:sym typeface="Algerian"/>
              </a:rPr>
              <a:t>Exempted Government Departments under Schedule 2</a:t>
            </a:r>
            <a:r>
              <a:rPr b="1" baseline="30000" lang="en-US" sz="3200" u="sng">
                <a:solidFill>
                  <a:srgbClr val="FFC000"/>
                </a:solidFill>
                <a:latin typeface="Algerian"/>
                <a:ea typeface="Algerian"/>
                <a:cs typeface="Algerian"/>
                <a:sym typeface="Algerian"/>
              </a:rPr>
              <a:t>nd</a:t>
            </a:r>
            <a:r>
              <a:rPr b="1" lang="en-US" sz="3200" u="sng">
                <a:solidFill>
                  <a:srgbClr val="FFC000"/>
                </a:solidFill>
                <a:latin typeface="Algerian"/>
                <a:ea typeface="Algerian"/>
                <a:cs typeface="Algerian"/>
                <a:sym typeface="Algerian"/>
              </a:rPr>
              <a:t>  (CONTINUE)</a:t>
            </a:r>
            <a:endParaRPr sz="32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25"/>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00"/>
              <a:buChar char="*"/>
            </a:pPr>
            <a:r>
              <a:rPr lang="en-US"/>
              <a:t>If in your community, you think the facilities are not as expected or you observe some government maintained property in bad condition, you can use RTI to get the Government working on it .</a:t>
            </a:r>
            <a:endParaRPr/>
          </a:p>
          <a:p>
            <a:pPr indent="-121920" lvl="0" marL="274320" rtl="0" algn="l">
              <a:spcBef>
                <a:spcPts val="480"/>
              </a:spcBef>
              <a:spcAft>
                <a:spcPts val="0"/>
              </a:spcAft>
              <a:buSzPts val="2400"/>
              <a:buNone/>
            </a:pPr>
            <a:r>
              <a:t/>
            </a:r>
            <a:endParaRPr/>
          </a:p>
          <a:p>
            <a:pPr indent="-274320" lvl="0" marL="274320" rtl="0" algn="l">
              <a:spcBef>
                <a:spcPts val="480"/>
              </a:spcBef>
              <a:spcAft>
                <a:spcPts val="0"/>
              </a:spcAft>
              <a:buSzPts val="2400"/>
              <a:buChar char="*"/>
            </a:pPr>
            <a:r>
              <a:rPr lang="en-US"/>
              <a:t>For instance, if there is a road in very bad condition you can ask the following questions :</a:t>
            </a:r>
            <a:endParaRPr/>
          </a:p>
          <a:p>
            <a:pPr indent="-274320" lvl="0" marL="274320" rtl="0" algn="l">
              <a:spcBef>
                <a:spcPts val="480"/>
              </a:spcBef>
              <a:spcAft>
                <a:spcPts val="0"/>
              </a:spcAft>
              <a:buSzPts val="2400"/>
              <a:buChar char="*"/>
            </a:pPr>
            <a:r>
              <a:rPr lang="en-US"/>
              <a:t>How much money has been spent on the development of road in past 3 years ?</a:t>
            </a:r>
            <a:endParaRPr/>
          </a:p>
          <a:p>
            <a:pPr indent="-274320" lvl="0" marL="274320" rtl="0" algn="l">
              <a:spcBef>
                <a:spcPts val="480"/>
              </a:spcBef>
              <a:spcAft>
                <a:spcPts val="0"/>
              </a:spcAft>
              <a:buSzPts val="2400"/>
              <a:buChar char="*"/>
            </a:pPr>
            <a:r>
              <a:rPr lang="en-US"/>
              <a:t>How was the money spent ?</a:t>
            </a:r>
            <a:endParaRPr/>
          </a:p>
          <a:p>
            <a:pPr indent="-274320" lvl="0" marL="274320" rtl="0" algn="l">
              <a:spcBef>
                <a:spcPts val="480"/>
              </a:spcBef>
              <a:spcAft>
                <a:spcPts val="0"/>
              </a:spcAft>
              <a:buSzPts val="2400"/>
              <a:buChar char="*"/>
            </a:pPr>
            <a:r>
              <a:rPr lang="en-US"/>
              <a:t>And provide a copy of the orders </a:t>
            </a:r>
            <a:endParaRPr/>
          </a:p>
        </p:txBody>
      </p:sp>
      <p:sp>
        <p:nvSpPr>
          <p:cNvPr id="209" name="Google Shape;209;p25"/>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How to use rti to solve problems in the community ?</a:t>
            </a:r>
            <a:endParaRPr sz="3959"/>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26"/>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1500"/>
              <a:buChar char="*"/>
            </a:pPr>
            <a:r>
              <a:rPr b="1" lang="en-US" sz="1500"/>
              <a:t>1. Personal Problems solved by RTI Act, 2005 :</a:t>
            </a:r>
            <a:endParaRPr/>
          </a:p>
          <a:p>
            <a:pPr indent="-274320" lvl="0" marL="274320" rtl="0" algn="l">
              <a:lnSpc>
                <a:spcPct val="80000"/>
              </a:lnSpc>
              <a:spcBef>
                <a:spcPts val="300"/>
              </a:spcBef>
              <a:spcAft>
                <a:spcPts val="0"/>
              </a:spcAft>
              <a:buSzPts val="1500"/>
              <a:buChar char="*"/>
            </a:pPr>
            <a:r>
              <a:rPr lang="en-US" sz="1500"/>
              <a:t>Pending Income Tax Return</a:t>
            </a:r>
            <a:endParaRPr/>
          </a:p>
          <a:p>
            <a:pPr indent="-274320" lvl="0" marL="274320" rtl="0" algn="l">
              <a:lnSpc>
                <a:spcPct val="80000"/>
              </a:lnSpc>
              <a:spcBef>
                <a:spcPts val="300"/>
              </a:spcBef>
              <a:spcAft>
                <a:spcPts val="0"/>
              </a:spcAft>
              <a:buSzPts val="1500"/>
              <a:buChar char="*"/>
            </a:pPr>
            <a:r>
              <a:rPr lang="en-US" sz="1500"/>
              <a:t>Delayed PF withdrawal</a:t>
            </a:r>
            <a:endParaRPr/>
          </a:p>
          <a:p>
            <a:pPr indent="-274320" lvl="0" marL="274320" rtl="0" algn="l">
              <a:lnSpc>
                <a:spcPct val="80000"/>
              </a:lnSpc>
              <a:spcBef>
                <a:spcPts val="300"/>
              </a:spcBef>
              <a:spcAft>
                <a:spcPts val="0"/>
              </a:spcAft>
              <a:buSzPts val="1500"/>
              <a:buChar char="*"/>
            </a:pPr>
            <a:r>
              <a:rPr lang="en-US" sz="1500"/>
              <a:t>Delayed PF transfer</a:t>
            </a:r>
            <a:endParaRPr/>
          </a:p>
          <a:p>
            <a:pPr indent="-274320" lvl="0" marL="274320" rtl="0" algn="l">
              <a:lnSpc>
                <a:spcPct val="80000"/>
              </a:lnSpc>
              <a:spcBef>
                <a:spcPts val="300"/>
              </a:spcBef>
              <a:spcAft>
                <a:spcPts val="0"/>
              </a:spcAft>
              <a:buSzPts val="1500"/>
              <a:buChar char="*"/>
            </a:pPr>
            <a:r>
              <a:rPr lang="en-US" sz="1500"/>
              <a:t>Delayed Passport</a:t>
            </a:r>
            <a:endParaRPr/>
          </a:p>
          <a:p>
            <a:pPr indent="-274320" lvl="0" marL="274320" rtl="0" algn="l">
              <a:lnSpc>
                <a:spcPct val="80000"/>
              </a:lnSpc>
              <a:spcBef>
                <a:spcPts val="300"/>
              </a:spcBef>
              <a:spcAft>
                <a:spcPts val="0"/>
              </a:spcAft>
              <a:buSzPts val="1500"/>
              <a:buChar char="*"/>
            </a:pPr>
            <a:r>
              <a:rPr lang="en-US" sz="1500"/>
              <a:t>Delayed Aadhar Card</a:t>
            </a:r>
            <a:endParaRPr/>
          </a:p>
          <a:p>
            <a:pPr indent="-274320" lvl="0" marL="274320" rtl="0" algn="l">
              <a:lnSpc>
                <a:spcPct val="80000"/>
              </a:lnSpc>
              <a:spcBef>
                <a:spcPts val="300"/>
              </a:spcBef>
              <a:spcAft>
                <a:spcPts val="0"/>
              </a:spcAft>
              <a:buSzPts val="1500"/>
              <a:buChar char="*"/>
            </a:pPr>
            <a:r>
              <a:rPr lang="en-US" sz="1500"/>
              <a:t>Delayed IRCTC Refund</a:t>
            </a:r>
            <a:endParaRPr/>
          </a:p>
          <a:p>
            <a:pPr indent="-274320" lvl="0" marL="274320" rtl="0" algn="l">
              <a:lnSpc>
                <a:spcPct val="80000"/>
              </a:lnSpc>
              <a:spcBef>
                <a:spcPts val="300"/>
              </a:spcBef>
              <a:spcAft>
                <a:spcPts val="0"/>
              </a:spcAft>
              <a:buSzPts val="1500"/>
              <a:buChar char="*"/>
            </a:pPr>
            <a:r>
              <a:rPr lang="en-US" sz="1500"/>
              <a:t>Copies of Answer Sheets </a:t>
            </a:r>
            <a:endParaRPr/>
          </a:p>
          <a:p>
            <a:pPr indent="-274320" lvl="0" marL="274320" rtl="0" algn="l">
              <a:lnSpc>
                <a:spcPct val="80000"/>
              </a:lnSpc>
              <a:spcBef>
                <a:spcPts val="300"/>
              </a:spcBef>
              <a:spcAft>
                <a:spcPts val="0"/>
              </a:spcAft>
              <a:buSzPts val="1500"/>
              <a:buChar char="*"/>
            </a:pPr>
            <a:r>
              <a:rPr lang="en-US" sz="1500"/>
              <a:t>Property Documents like Occupancy Certificate/Completion certificate</a:t>
            </a:r>
            <a:endParaRPr/>
          </a:p>
          <a:p>
            <a:pPr indent="-274320" lvl="0" marL="274320" rtl="0" algn="l">
              <a:lnSpc>
                <a:spcPct val="80000"/>
              </a:lnSpc>
              <a:spcBef>
                <a:spcPts val="300"/>
              </a:spcBef>
              <a:spcAft>
                <a:spcPts val="0"/>
              </a:spcAft>
              <a:buSzPts val="1500"/>
              <a:buChar char="*"/>
            </a:pPr>
            <a:r>
              <a:rPr lang="en-US" sz="1500"/>
              <a:t>Status of FIR</a:t>
            </a:r>
            <a:endParaRPr/>
          </a:p>
          <a:p>
            <a:pPr indent="-274320" lvl="0" marL="274320" rtl="0" algn="l">
              <a:lnSpc>
                <a:spcPct val="80000"/>
              </a:lnSpc>
              <a:spcBef>
                <a:spcPts val="300"/>
              </a:spcBef>
              <a:spcAft>
                <a:spcPts val="0"/>
              </a:spcAft>
              <a:buSzPts val="1500"/>
              <a:buChar char="*"/>
            </a:pPr>
            <a:r>
              <a:rPr lang="en-US" sz="1500"/>
              <a:t>Status of EPF</a:t>
            </a:r>
            <a:endParaRPr/>
          </a:p>
          <a:p>
            <a:pPr indent="-274320" lvl="0" marL="274320" rtl="0" algn="l">
              <a:lnSpc>
                <a:spcPct val="80000"/>
              </a:lnSpc>
              <a:spcBef>
                <a:spcPts val="300"/>
              </a:spcBef>
              <a:spcAft>
                <a:spcPts val="0"/>
              </a:spcAft>
              <a:buSzPts val="1500"/>
              <a:buChar char="*"/>
            </a:pPr>
            <a:r>
              <a:rPr lang="en-US" sz="1500"/>
              <a:t>Delay in Scholarship</a:t>
            </a:r>
            <a:endParaRPr/>
          </a:p>
          <a:p>
            <a:pPr indent="-179070" lvl="0" marL="274320" rtl="0" algn="l">
              <a:lnSpc>
                <a:spcPct val="80000"/>
              </a:lnSpc>
              <a:spcBef>
                <a:spcPts val="300"/>
              </a:spcBef>
              <a:spcAft>
                <a:spcPts val="0"/>
              </a:spcAft>
              <a:buSzPts val="1500"/>
              <a:buNone/>
            </a:pPr>
            <a:r>
              <a:t/>
            </a:r>
            <a:endParaRPr sz="1500"/>
          </a:p>
          <a:p>
            <a:pPr indent="-274320" lvl="0" marL="274320" rtl="0" algn="l">
              <a:lnSpc>
                <a:spcPct val="80000"/>
              </a:lnSpc>
              <a:spcBef>
                <a:spcPts val="300"/>
              </a:spcBef>
              <a:spcAft>
                <a:spcPts val="0"/>
              </a:spcAft>
              <a:buSzPts val="1500"/>
              <a:buChar char="*"/>
            </a:pPr>
            <a:r>
              <a:rPr b="1" lang="en-US" sz="1500"/>
              <a:t>2. Social Problems solved by RTI Act, 2005 :</a:t>
            </a:r>
            <a:endParaRPr/>
          </a:p>
          <a:p>
            <a:pPr indent="-274320" lvl="0" marL="274320" rtl="0" algn="l">
              <a:lnSpc>
                <a:spcPct val="80000"/>
              </a:lnSpc>
              <a:spcBef>
                <a:spcPts val="300"/>
              </a:spcBef>
              <a:spcAft>
                <a:spcPts val="0"/>
              </a:spcAft>
              <a:buSzPts val="1500"/>
              <a:buChar char="*"/>
            </a:pPr>
            <a:r>
              <a:rPr lang="en-US" sz="1500"/>
              <a:t>Fix roads with pot holes </a:t>
            </a:r>
            <a:endParaRPr/>
          </a:p>
          <a:p>
            <a:pPr indent="-274320" lvl="0" marL="274320" rtl="0" algn="l">
              <a:lnSpc>
                <a:spcPct val="80000"/>
              </a:lnSpc>
              <a:spcBef>
                <a:spcPts val="300"/>
              </a:spcBef>
              <a:spcAft>
                <a:spcPts val="0"/>
              </a:spcAft>
              <a:buSzPts val="1500"/>
              <a:buChar char="*"/>
            </a:pPr>
            <a:r>
              <a:rPr lang="en-US" sz="1500"/>
              <a:t>Conduct Social Audit of Government Projects</a:t>
            </a:r>
            <a:endParaRPr/>
          </a:p>
          <a:p>
            <a:pPr indent="-274320" lvl="0" marL="274320" rtl="0" algn="l">
              <a:lnSpc>
                <a:spcPct val="80000"/>
              </a:lnSpc>
              <a:spcBef>
                <a:spcPts val="300"/>
              </a:spcBef>
              <a:spcAft>
                <a:spcPts val="0"/>
              </a:spcAft>
              <a:buSzPts val="1500"/>
              <a:buChar char="*"/>
            </a:pPr>
            <a:r>
              <a:rPr lang="en-US" sz="1500"/>
              <a:t>Know how your MP/MLA spent the fund allocated to him</a:t>
            </a:r>
            <a:endParaRPr/>
          </a:p>
          <a:p>
            <a:pPr indent="-274320" lvl="0" marL="274320" rtl="0" algn="l">
              <a:lnSpc>
                <a:spcPct val="80000"/>
              </a:lnSpc>
              <a:spcBef>
                <a:spcPts val="300"/>
              </a:spcBef>
              <a:spcAft>
                <a:spcPts val="0"/>
              </a:spcAft>
              <a:buSzPts val="1500"/>
              <a:buChar char="*"/>
            </a:pPr>
            <a:r>
              <a:rPr lang="en-US" sz="1500"/>
              <a:t>Know how a particular government project or scheme was implemented .</a:t>
            </a:r>
            <a:endParaRPr sz="1500"/>
          </a:p>
        </p:txBody>
      </p:sp>
      <p:sp>
        <p:nvSpPr>
          <p:cNvPr id="216" name="Google Shape;216;p26"/>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200"/>
              <a:buFont typeface="Algerian"/>
              <a:buNone/>
            </a:pPr>
            <a:r>
              <a:rPr b="1" lang="en-US" sz="3200" u="sng">
                <a:solidFill>
                  <a:srgbClr val="FFC000"/>
                </a:solidFill>
                <a:latin typeface="Algerian"/>
                <a:ea typeface="Algerian"/>
                <a:cs typeface="Algerian"/>
                <a:sym typeface="Algerian"/>
              </a:rPr>
              <a:t>Which personal &amp; social problems can be solved by rti act, 2005 ?</a:t>
            </a:r>
            <a:endParaRPr sz="32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27"/>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lnSpc>
                <a:spcPct val="90000"/>
              </a:lnSpc>
              <a:spcBef>
                <a:spcPts val="0"/>
              </a:spcBef>
              <a:spcAft>
                <a:spcPts val="0"/>
              </a:spcAft>
              <a:buSzPts val="2400"/>
              <a:buChar char="*"/>
            </a:pPr>
            <a:r>
              <a:rPr lang="en-US"/>
              <a:t>As per law, the RTI information should be provided in 30 days . However, sometimes government records are misplaced or missing . Or the agency you’ve written to needs to co-ordinate with another department to provide you the information you want .</a:t>
            </a:r>
            <a:endParaRPr/>
          </a:p>
          <a:p>
            <a:pPr indent="0" lvl="0" marL="0" rtl="0" algn="l">
              <a:lnSpc>
                <a:spcPct val="90000"/>
              </a:lnSpc>
              <a:spcBef>
                <a:spcPts val="480"/>
              </a:spcBef>
              <a:spcAft>
                <a:spcPts val="0"/>
              </a:spcAft>
              <a:buSzPts val="2400"/>
              <a:buNone/>
            </a:pPr>
            <a:r>
              <a:t/>
            </a:r>
            <a:endParaRPr/>
          </a:p>
          <a:p>
            <a:pPr indent="-274320" lvl="0" marL="274320" rtl="0" algn="l">
              <a:lnSpc>
                <a:spcPct val="90000"/>
              </a:lnSpc>
              <a:spcBef>
                <a:spcPts val="480"/>
              </a:spcBef>
              <a:spcAft>
                <a:spcPts val="0"/>
              </a:spcAft>
              <a:buSzPts val="2400"/>
              <a:buChar char="*"/>
            </a:pPr>
            <a:r>
              <a:rPr lang="en-US"/>
              <a:t>In such situations, the information may take more than 30 days to arrive . In such case, the PIO concerned needs to send you a  written intimation about the possible delay and the reason . </a:t>
            </a:r>
            <a:endParaRPr/>
          </a:p>
          <a:p>
            <a:pPr indent="0" lvl="0" marL="0" rtl="0" algn="l">
              <a:lnSpc>
                <a:spcPct val="90000"/>
              </a:lnSpc>
              <a:spcBef>
                <a:spcPts val="480"/>
              </a:spcBef>
              <a:spcAft>
                <a:spcPts val="0"/>
              </a:spcAft>
              <a:buSzPts val="2400"/>
              <a:buNone/>
            </a:pPr>
            <a:r>
              <a:t/>
            </a:r>
            <a:endParaRPr/>
          </a:p>
          <a:p>
            <a:pPr indent="-274320" lvl="0" marL="274320" rtl="0" algn="l">
              <a:lnSpc>
                <a:spcPct val="90000"/>
              </a:lnSpc>
              <a:spcBef>
                <a:spcPts val="480"/>
              </a:spcBef>
              <a:spcAft>
                <a:spcPts val="0"/>
              </a:spcAft>
              <a:buSzPts val="2400"/>
              <a:buChar char="*"/>
            </a:pPr>
            <a:r>
              <a:rPr lang="en-US"/>
              <a:t>If he/she fails to do so and you don’t receive the information within 30 days, penalty can be levied on the PIO if the matter taken up with appellate authorities .</a:t>
            </a:r>
            <a:endParaRPr/>
          </a:p>
        </p:txBody>
      </p:sp>
      <p:sp>
        <p:nvSpPr>
          <p:cNvPr id="222" name="Google Shape;222;p27"/>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How many days does it take to get rti response ?</a:t>
            </a:r>
            <a:endParaRPr sz="3959"/>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28"/>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lnSpc>
                <a:spcPct val="90000"/>
              </a:lnSpc>
              <a:spcBef>
                <a:spcPts val="0"/>
              </a:spcBef>
              <a:spcAft>
                <a:spcPts val="0"/>
              </a:spcAft>
              <a:buSzPts val="2040"/>
              <a:buChar char="*"/>
            </a:pPr>
            <a:r>
              <a:rPr lang="en-US" sz="2040"/>
              <a:t>For Central Government departments one needs to pay Rs.10 with every RTI Application . Mode of Payment may vary from government to government . While submitting application in person, some organizations accept cash while some do not . Some ask for Court Fee Stamp, some ask for Indian Postal order (IPO) . When sending an RTI Application by post, we can use IPO/Court Fee Stamp of Rs.10 .</a:t>
            </a:r>
            <a:endParaRPr/>
          </a:p>
          <a:p>
            <a:pPr indent="-144780" lvl="0" marL="274320" rtl="0" algn="l">
              <a:lnSpc>
                <a:spcPct val="90000"/>
              </a:lnSpc>
              <a:spcBef>
                <a:spcPts val="408"/>
              </a:spcBef>
              <a:spcAft>
                <a:spcPts val="0"/>
              </a:spcAft>
              <a:buSzPts val="2040"/>
              <a:buNone/>
            </a:pPr>
            <a:r>
              <a:t/>
            </a:r>
            <a:endParaRPr sz="2040"/>
          </a:p>
          <a:p>
            <a:pPr indent="-274320" lvl="0" marL="274320" rtl="0" algn="l">
              <a:lnSpc>
                <a:spcPct val="90000"/>
              </a:lnSpc>
              <a:spcBef>
                <a:spcPts val="408"/>
              </a:spcBef>
              <a:spcAft>
                <a:spcPts val="0"/>
              </a:spcAft>
              <a:buSzPts val="2040"/>
              <a:buChar char="*"/>
            </a:pPr>
            <a:r>
              <a:rPr lang="en-US" sz="2040"/>
              <a:t>Those Below Poverty Line (BPL) do not have to pay Rs.10 as fee for filing an RTI .</a:t>
            </a:r>
            <a:endParaRPr/>
          </a:p>
          <a:p>
            <a:pPr indent="-144780" lvl="0" marL="274320" rtl="0" algn="l">
              <a:lnSpc>
                <a:spcPct val="90000"/>
              </a:lnSpc>
              <a:spcBef>
                <a:spcPts val="408"/>
              </a:spcBef>
              <a:spcAft>
                <a:spcPts val="0"/>
              </a:spcAft>
              <a:buSzPts val="2040"/>
              <a:buNone/>
            </a:pPr>
            <a:r>
              <a:t/>
            </a:r>
            <a:endParaRPr sz="2040"/>
          </a:p>
          <a:p>
            <a:pPr indent="-274320" lvl="0" marL="274320" rtl="0" algn="l">
              <a:lnSpc>
                <a:spcPct val="90000"/>
              </a:lnSpc>
              <a:spcBef>
                <a:spcPts val="408"/>
              </a:spcBef>
              <a:spcAft>
                <a:spcPts val="0"/>
              </a:spcAft>
              <a:buSzPts val="2040"/>
              <a:buChar char="*"/>
            </a:pPr>
            <a:r>
              <a:rPr lang="en-US" sz="2040"/>
              <a:t>If you’ve asked the government office to furnish copies of some records, you will need to pay Rs.2 per page . Once the office receives your request and ascertains the amount you will need to pay towards making copies, you will get intimation via post . You can make the payment by sending postal order/court fee stamp/demand draft of the said amount .</a:t>
            </a:r>
            <a:endParaRPr sz="2040"/>
          </a:p>
        </p:txBody>
      </p:sp>
      <p:sp>
        <p:nvSpPr>
          <p:cNvPr id="228" name="Google Shape;228;p28"/>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What is the fee for seeking information under the rti ?</a:t>
            </a:r>
            <a:endParaRPr sz="3959"/>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29"/>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800"/>
              <a:buChar char="*"/>
            </a:pPr>
            <a:r>
              <a:rPr lang="en-US" sz="2800"/>
              <a:t>The Central Government has come up with RTI Act which is applicable in all states except Jammu &amp; Kashmir which has its own act very similar to central act . </a:t>
            </a:r>
            <a:endParaRPr/>
          </a:p>
          <a:p>
            <a:pPr indent="-96520" lvl="0" marL="274320" rtl="0" algn="l">
              <a:spcBef>
                <a:spcPts val="560"/>
              </a:spcBef>
              <a:spcAft>
                <a:spcPts val="0"/>
              </a:spcAft>
              <a:buSzPts val="2800"/>
              <a:buNone/>
            </a:pPr>
            <a:r>
              <a:t/>
            </a:r>
            <a:endParaRPr sz="2800"/>
          </a:p>
          <a:p>
            <a:pPr indent="-274320" lvl="0" marL="274320" rtl="0" algn="l">
              <a:spcBef>
                <a:spcPts val="560"/>
              </a:spcBef>
              <a:spcAft>
                <a:spcPts val="0"/>
              </a:spcAft>
              <a:buSzPts val="2800"/>
              <a:buChar char="*"/>
            </a:pPr>
            <a:r>
              <a:rPr lang="en-US" sz="2800"/>
              <a:t>Each state has extended central act with state specific rules which contain rules on RTI Fees, Mode of Payment, RTI Application Form and sometimes a limit on number of words or questions .</a:t>
            </a:r>
            <a:endParaRPr/>
          </a:p>
          <a:p>
            <a:pPr indent="-121920" lvl="0" marL="274320" rtl="0" algn="l">
              <a:spcBef>
                <a:spcPts val="480"/>
              </a:spcBef>
              <a:spcAft>
                <a:spcPts val="0"/>
              </a:spcAft>
              <a:buSzPts val="2400"/>
              <a:buNone/>
            </a:pPr>
            <a:r>
              <a:t/>
            </a:r>
            <a:endParaRPr/>
          </a:p>
          <a:p>
            <a:pPr indent="-121920" lvl="0" marL="274320" rtl="0" algn="l">
              <a:spcBef>
                <a:spcPts val="480"/>
              </a:spcBef>
              <a:spcAft>
                <a:spcPts val="0"/>
              </a:spcAft>
              <a:buSzPts val="2400"/>
              <a:buNone/>
            </a:pPr>
            <a:r>
              <a:t/>
            </a:r>
            <a:endParaRPr/>
          </a:p>
        </p:txBody>
      </p:sp>
      <p:sp>
        <p:nvSpPr>
          <p:cNvPr id="234" name="Google Shape;234;p29"/>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IS RTI ACT different for different states :</a:t>
            </a:r>
            <a:endParaRPr sz="3959"/>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0"/>
          <p:cNvSpPr txBox="1"/>
          <p:nvPr>
            <p:ph idx="1" type="body"/>
          </p:nvPr>
        </p:nvSpPr>
        <p:spPr>
          <a:xfrm>
            <a:off x="0" y="2675466"/>
            <a:ext cx="9143999" cy="4182533"/>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2220"/>
              <a:buChar char="*"/>
            </a:pPr>
            <a:r>
              <a:rPr b="1" lang="en-US" sz="2220"/>
              <a:t>Public Authority </a:t>
            </a:r>
            <a:r>
              <a:rPr lang="en-US" sz="2220"/>
              <a:t>means –</a:t>
            </a:r>
            <a:endParaRPr/>
          </a:p>
          <a:p>
            <a:pPr indent="-274320" lvl="0" marL="274320" rtl="0" algn="l">
              <a:lnSpc>
                <a:spcPct val="80000"/>
              </a:lnSpc>
              <a:spcBef>
                <a:spcPts val="444"/>
              </a:spcBef>
              <a:spcAft>
                <a:spcPts val="0"/>
              </a:spcAft>
              <a:buSzPts val="2220"/>
              <a:buChar char="*"/>
            </a:pPr>
            <a:r>
              <a:rPr lang="en-US" sz="2220"/>
              <a:t>Any authority or body or institution of self-government established or constituted –</a:t>
            </a:r>
            <a:endParaRPr/>
          </a:p>
          <a:p>
            <a:pPr indent="-274320" lvl="0" marL="274320" rtl="0" algn="l">
              <a:lnSpc>
                <a:spcPct val="80000"/>
              </a:lnSpc>
              <a:spcBef>
                <a:spcPts val="444"/>
              </a:spcBef>
              <a:spcAft>
                <a:spcPts val="0"/>
              </a:spcAft>
              <a:buSzPts val="2220"/>
              <a:buChar char="*"/>
            </a:pPr>
            <a:r>
              <a:rPr lang="en-US" sz="2220"/>
              <a:t>by or under the Constitution ;</a:t>
            </a:r>
            <a:endParaRPr/>
          </a:p>
          <a:p>
            <a:pPr indent="-274320" lvl="0" marL="274320" rtl="0" algn="l">
              <a:lnSpc>
                <a:spcPct val="80000"/>
              </a:lnSpc>
              <a:spcBef>
                <a:spcPts val="444"/>
              </a:spcBef>
              <a:spcAft>
                <a:spcPts val="0"/>
              </a:spcAft>
              <a:buSzPts val="2220"/>
              <a:buChar char="*"/>
            </a:pPr>
            <a:r>
              <a:rPr lang="en-US" sz="2220"/>
              <a:t>by any other law made by Parliament ;</a:t>
            </a:r>
            <a:endParaRPr/>
          </a:p>
          <a:p>
            <a:pPr indent="-274320" lvl="0" marL="274320" rtl="0" algn="l">
              <a:lnSpc>
                <a:spcPct val="80000"/>
              </a:lnSpc>
              <a:spcBef>
                <a:spcPts val="444"/>
              </a:spcBef>
              <a:spcAft>
                <a:spcPts val="0"/>
              </a:spcAft>
              <a:buSzPts val="2220"/>
              <a:buChar char="*"/>
            </a:pPr>
            <a:r>
              <a:rPr lang="en-US" sz="2220"/>
              <a:t>by any other law made by State Legislature ;</a:t>
            </a:r>
            <a:endParaRPr/>
          </a:p>
          <a:p>
            <a:pPr indent="-274320" lvl="0" marL="274320" rtl="0" algn="l">
              <a:lnSpc>
                <a:spcPct val="80000"/>
              </a:lnSpc>
              <a:spcBef>
                <a:spcPts val="444"/>
              </a:spcBef>
              <a:spcAft>
                <a:spcPts val="0"/>
              </a:spcAft>
              <a:buSzPts val="2220"/>
              <a:buChar char="*"/>
            </a:pPr>
            <a:r>
              <a:rPr lang="en-US" sz="2220"/>
              <a:t>by notification issued or order made by the appropriate government ;</a:t>
            </a:r>
            <a:endParaRPr/>
          </a:p>
          <a:p>
            <a:pPr indent="0" lvl="0" marL="0" rtl="0" algn="l">
              <a:lnSpc>
                <a:spcPct val="80000"/>
              </a:lnSpc>
              <a:spcBef>
                <a:spcPts val="444"/>
              </a:spcBef>
              <a:spcAft>
                <a:spcPts val="0"/>
              </a:spcAft>
              <a:buSzPts val="2220"/>
              <a:buNone/>
            </a:pPr>
            <a:r>
              <a:t/>
            </a:r>
            <a:endParaRPr sz="2220"/>
          </a:p>
          <a:p>
            <a:pPr indent="-274320" lvl="0" marL="274320" rtl="0" algn="l">
              <a:lnSpc>
                <a:spcPct val="80000"/>
              </a:lnSpc>
              <a:spcBef>
                <a:spcPts val="444"/>
              </a:spcBef>
              <a:spcAft>
                <a:spcPts val="0"/>
              </a:spcAft>
              <a:buSzPts val="2220"/>
              <a:buChar char="*"/>
            </a:pPr>
            <a:r>
              <a:rPr lang="en-US" sz="2220"/>
              <a:t>And includes any -</a:t>
            </a:r>
            <a:endParaRPr/>
          </a:p>
          <a:p>
            <a:pPr indent="-274320" lvl="0" marL="274320" rtl="0" algn="l">
              <a:lnSpc>
                <a:spcPct val="80000"/>
              </a:lnSpc>
              <a:spcBef>
                <a:spcPts val="444"/>
              </a:spcBef>
              <a:spcAft>
                <a:spcPts val="0"/>
              </a:spcAft>
              <a:buSzPts val="2220"/>
              <a:buChar char="*"/>
            </a:pPr>
            <a:r>
              <a:rPr lang="en-US" sz="2220"/>
              <a:t>body owned, controlled or substantially financed ;</a:t>
            </a:r>
            <a:endParaRPr/>
          </a:p>
          <a:p>
            <a:pPr indent="-274320" lvl="0" marL="274320" rtl="0" algn="l">
              <a:lnSpc>
                <a:spcPct val="80000"/>
              </a:lnSpc>
              <a:spcBef>
                <a:spcPts val="444"/>
              </a:spcBef>
              <a:spcAft>
                <a:spcPts val="0"/>
              </a:spcAft>
              <a:buSzPts val="2220"/>
              <a:buChar char="*"/>
            </a:pPr>
            <a:r>
              <a:rPr lang="en-US" sz="2220"/>
              <a:t>non-Government organization substantially financed, directly or indirectly by funds provided by the appropriate Government .</a:t>
            </a:r>
            <a:endParaRPr sz="2220"/>
          </a:p>
        </p:txBody>
      </p:sp>
      <p:sp>
        <p:nvSpPr>
          <p:cNvPr id="240" name="Google Shape;240;p30"/>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Public authority &amp; its duties</a:t>
            </a:r>
            <a:endParaRPr sz="3959"/>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1"/>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00"/>
              <a:buChar char="*"/>
            </a:pPr>
            <a:r>
              <a:rPr b="1" lang="en-US"/>
              <a:t>Every Public Authority shall –</a:t>
            </a:r>
            <a:endParaRPr/>
          </a:p>
          <a:p>
            <a:pPr indent="-274320" lvl="0" marL="274320" rtl="0" algn="l">
              <a:spcBef>
                <a:spcPts val="480"/>
              </a:spcBef>
              <a:spcAft>
                <a:spcPts val="0"/>
              </a:spcAft>
              <a:buSzPts val="2400"/>
              <a:buChar char="*"/>
            </a:pPr>
            <a:r>
              <a:rPr lang="en-US"/>
              <a:t>maintain all its records duly catalogued and indexed in a manner and the form which facilitates the right to information under this Act .</a:t>
            </a:r>
            <a:endParaRPr/>
          </a:p>
          <a:p>
            <a:pPr indent="-121920" lvl="0" marL="274320" rtl="0" algn="l">
              <a:spcBef>
                <a:spcPts val="480"/>
              </a:spcBef>
              <a:spcAft>
                <a:spcPts val="0"/>
              </a:spcAft>
              <a:buSzPts val="2400"/>
              <a:buNone/>
            </a:pPr>
            <a:r>
              <a:t/>
            </a:r>
            <a:endParaRPr/>
          </a:p>
          <a:p>
            <a:pPr indent="-274320" lvl="0" marL="274320" rtl="0" algn="l">
              <a:spcBef>
                <a:spcPts val="480"/>
              </a:spcBef>
              <a:spcAft>
                <a:spcPts val="0"/>
              </a:spcAft>
              <a:buSzPts val="2400"/>
              <a:buChar char="*"/>
            </a:pPr>
            <a:r>
              <a:rPr lang="en-US"/>
              <a:t>and ensure that all records that are appropriate to be computerised are, within a reasonable time and subject to availability of resources, computerised and connected through a network all over the country on different systems so that access to such records is facilitated .</a:t>
            </a:r>
            <a:endParaRPr/>
          </a:p>
          <a:p>
            <a:pPr indent="-121920" lvl="0" marL="274320" rtl="0" algn="l">
              <a:spcBef>
                <a:spcPts val="480"/>
              </a:spcBef>
              <a:spcAft>
                <a:spcPts val="0"/>
              </a:spcAft>
              <a:buSzPts val="2400"/>
              <a:buNone/>
            </a:pPr>
            <a:r>
              <a:t/>
            </a:r>
            <a:endParaRPr/>
          </a:p>
        </p:txBody>
      </p:sp>
      <p:sp>
        <p:nvSpPr>
          <p:cNvPr id="246" name="Google Shape;246;p31"/>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Public authority &amp; its duties (continue)</a:t>
            </a:r>
            <a:endParaRPr sz="3959"/>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graphicFrame>
        <p:nvGraphicFramePr>
          <p:cNvPr id="142" name="Google Shape;142;p14"/>
          <p:cNvGraphicFramePr/>
          <p:nvPr/>
        </p:nvGraphicFramePr>
        <p:xfrm>
          <a:off x="76200" y="990600"/>
          <a:ext cx="3000000" cy="3000000"/>
        </p:xfrm>
        <a:graphic>
          <a:graphicData uri="http://schemas.openxmlformats.org/drawingml/2006/table">
            <a:tbl>
              <a:tblPr bandRow="1" firstRow="1">
                <a:noFill/>
                <a:tableStyleId>{30B8F70E-6111-4562-8797-1CA13FD54345}</a:tableStyleId>
              </a:tblPr>
              <a:tblGrid>
                <a:gridCol w="762000"/>
                <a:gridCol w="8229600"/>
              </a:tblGrid>
              <a:tr h="137150">
                <a:tc>
                  <a:txBody>
                    <a:bodyPr/>
                    <a:lstStyle/>
                    <a:p>
                      <a:pPr indent="0" lvl="0" marL="0" marR="0" rtl="0" algn="ctr">
                        <a:spcBef>
                          <a:spcPts val="0"/>
                        </a:spcBef>
                        <a:spcAft>
                          <a:spcPts val="0"/>
                        </a:spcAft>
                        <a:buNone/>
                      </a:pPr>
                      <a:r>
                        <a:rPr lang="en-US" sz="1800" u="none" cap="none" strike="noStrike"/>
                        <a:t>S.No</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sng" cap="none" strike="noStrike"/>
                        <a:t>TOPICS</a:t>
                      </a:r>
                      <a:endParaRPr sz="1800" u="sng" cap="none" strike="noStrike"/>
                    </a:p>
                  </a:txBody>
                  <a:tcPr marT="45725" marB="45725" marR="91450" marL="91450"/>
                </a:tc>
              </a:tr>
              <a:tr h="350525">
                <a:tc>
                  <a:txBody>
                    <a:bodyPr/>
                    <a:lstStyle/>
                    <a:p>
                      <a:pPr indent="0" lvl="0" marL="0" marR="0" rtl="0" algn="ctr">
                        <a:spcBef>
                          <a:spcPts val="0"/>
                        </a:spcBef>
                        <a:spcAft>
                          <a:spcPts val="0"/>
                        </a:spcAft>
                        <a:buNone/>
                      </a:pPr>
                      <a:r>
                        <a:rPr lang="en-US" sz="1800" u="none" cap="none" strike="noStrike"/>
                        <a:t>1.</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About Right to Information Act, 2005 : It’s Background &amp; Objectives</a:t>
                      </a:r>
                      <a:endParaRPr sz="1800" u="none" cap="none" strike="noStrike"/>
                    </a:p>
                  </a:txBody>
                  <a:tcPr marT="45725" marB="45725" marR="91450" marL="91450"/>
                </a:tc>
              </a:tr>
              <a:tr h="350525">
                <a:tc>
                  <a:txBody>
                    <a:bodyPr/>
                    <a:lstStyle/>
                    <a:p>
                      <a:pPr indent="0" lvl="0" marL="0" marR="0" rtl="0" algn="ctr">
                        <a:spcBef>
                          <a:spcPts val="0"/>
                        </a:spcBef>
                        <a:spcAft>
                          <a:spcPts val="0"/>
                        </a:spcAft>
                        <a:buNone/>
                      </a:pPr>
                      <a:r>
                        <a:rPr lang="en-US" sz="1800" u="none" cap="none" strike="noStrike"/>
                        <a:t>2.</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What is mandated by the RTI Act ?</a:t>
                      </a:r>
                      <a:endParaRPr sz="1800" u="none" cap="none" strike="noStrike"/>
                    </a:p>
                  </a:txBody>
                  <a:tcPr marT="45725" marB="45725" marR="91450" marL="91450"/>
                </a:tc>
              </a:tr>
              <a:tr h="350525">
                <a:tc>
                  <a:txBody>
                    <a:bodyPr/>
                    <a:lstStyle/>
                    <a:p>
                      <a:pPr indent="0" lvl="0" marL="0" marR="0" rtl="0" algn="ctr">
                        <a:spcBef>
                          <a:spcPts val="0"/>
                        </a:spcBef>
                        <a:spcAft>
                          <a:spcPts val="0"/>
                        </a:spcAft>
                        <a:buNone/>
                      </a:pPr>
                      <a:r>
                        <a:rPr lang="en-US" sz="1800" u="none" cap="none" strike="noStrike"/>
                        <a:t>3.</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How to apply for RTI ?</a:t>
                      </a:r>
                      <a:endParaRPr sz="1800" u="none" cap="none" strike="noStrike"/>
                    </a:p>
                  </a:txBody>
                  <a:tcPr marT="45725" marB="45725" marR="91450" marL="91450"/>
                </a:tc>
              </a:tr>
              <a:tr h="350525">
                <a:tc>
                  <a:txBody>
                    <a:bodyPr/>
                    <a:lstStyle/>
                    <a:p>
                      <a:pPr indent="0" lvl="0" marL="0" marR="0" rtl="0" algn="ctr">
                        <a:spcBef>
                          <a:spcPts val="0"/>
                        </a:spcBef>
                        <a:spcAft>
                          <a:spcPts val="0"/>
                        </a:spcAft>
                        <a:buNone/>
                      </a:pPr>
                      <a:r>
                        <a:rPr lang="en-US" sz="1800" u="none" cap="none" strike="noStrike"/>
                        <a:t>4.</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What information can be sought under the RTI Act ?</a:t>
                      </a:r>
                      <a:endParaRPr sz="1800" u="none" cap="none" strike="noStrike"/>
                    </a:p>
                  </a:txBody>
                  <a:tcPr marT="45725" marB="45725" marR="91450" marL="91450"/>
                </a:tc>
              </a:tr>
              <a:tr h="350525">
                <a:tc>
                  <a:txBody>
                    <a:bodyPr/>
                    <a:lstStyle/>
                    <a:p>
                      <a:pPr indent="0" lvl="0" marL="0" marR="0" rtl="0" algn="ctr">
                        <a:spcBef>
                          <a:spcPts val="0"/>
                        </a:spcBef>
                        <a:spcAft>
                          <a:spcPts val="0"/>
                        </a:spcAft>
                        <a:buNone/>
                      </a:pPr>
                      <a:r>
                        <a:rPr lang="en-US" sz="1800" u="none" cap="none" strike="noStrike"/>
                        <a:t>5.</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Which Government Organizations are required to give RTI information under </a:t>
                      </a:r>
                      <a:endParaRPr/>
                    </a:p>
                    <a:p>
                      <a:pPr indent="0" lvl="0" marL="0" marR="0" rtl="0" algn="ctr">
                        <a:spcBef>
                          <a:spcPts val="0"/>
                        </a:spcBef>
                        <a:spcAft>
                          <a:spcPts val="0"/>
                        </a:spcAft>
                        <a:buNone/>
                      </a:pPr>
                      <a:r>
                        <a:rPr lang="en-US" sz="1800" u="none" cap="none" strike="noStrike"/>
                        <a:t>RTI Act ?</a:t>
                      </a:r>
                      <a:endParaRPr sz="1800" u="none" cap="none" strike="noStrike"/>
                    </a:p>
                  </a:txBody>
                  <a:tcPr marT="45725" marB="45725" marR="91450" marL="91450"/>
                </a:tc>
              </a:tr>
              <a:tr h="350525">
                <a:tc>
                  <a:txBody>
                    <a:bodyPr/>
                    <a:lstStyle/>
                    <a:p>
                      <a:pPr indent="0" lvl="0" marL="0" marR="0" rtl="0" algn="ctr">
                        <a:spcBef>
                          <a:spcPts val="0"/>
                        </a:spcBef>
                        <a:spcAft>
                          <a:spcPts val="0"/>
                        </a:spcAft>
                        <a:buNone/>
                      </a:pPr>
                      <a:r>
                        <a:rPr lang="en-US" sz="1800" u="none" cap="none" strike="noStrike"/>
                        <a:t>6.</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Exempted Government Departments under Schedule 2</a:t>
                      </a:r>
                      <a:r>
                        <a:rPr baseline="30000" lang="en-US" sz="1800" u="none" cap="none" strike="noStrike"/>
                        <a:t>nd</a:t>
                      </a:r>
                      <a:r>
                        <a:rPr lang="en-US" sz="1800" u="none" cap="none" strike="noStrike"/>
                        <a:t> </a:t>
                      </a:r>
                      <a:endParaRPr sz="1800" u="none" cap="none" strike="noStrike"/>
                    </a:p>
                  </a:txBody>
                  <a:tcPr marT="45725" marB="45725" marR="91450" marL="91450"/>
                </a:tc>
              </a:tr>
              <a:tr h="350525">
                <a:tc>
                  <a:txBody>
                    <a:bodyPr/>
                    <a:lstStyle/>
                    <a:p>
                      <a:pPr indent="0" lvl="0" marL="0" marR="0" rtl="0" algn="ctr">
                        <a:spcBef>
                          <a:spcPts val="0"/>
                        </a:spcBef>
                        <a:spcAft>
                          <a:spcPts val="0"/>
                        </a:spcAft>
                        <a:buNone/>
                      </a:pPr>
                      <a:r>
                        <a:rPr lang="en-US" sz="1800" u="none" cap="none" strike="noStrike"/>
                        <a:t>7.</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How to use RTI to solve problems in the community ?</a:t>
                      </a:r>
                      <a:endParaRPr sz="1800" u="none" cap="none" strike="noStrike"/>
                    </a:p>
                  </a:txBody>
                  <a:tcPr marT="45725" marB="45725" marR="91450" marL="91450"/>
                </a:tc>
              </a:tr>
              <a:tr h="350525">
                <a:tc>
                  <a:txBody>
                    <a:bodyPr/>
                    <a:lstStyle/>
                    <a:p>
                      <a:pPr indent="0" lvl="0" marL="0" marR="0" rtl="0" algn="ctr">
                        <a:spcBef>
                          <a:spcPts val="0"/>
                        </a:spcBef>
                        <a:spcAft>
                          <a:spcPts val="0"/>
                        </a:spcAft>
                        <a:buNone/>
                      </a:pPr>
                      <a:r>
                        <a:rPr lang="en-US" sz="1800" u="none" cap="none" strike="noStrike"/>
                        <a:t>8.</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How many days does it take to get RTI response ?</a:t>
                      </a:r>
                      <a:endParaRPr sz="1800" u="none" cap="none" strike="noStrike"/>
                    </a:p>
                  </a:txBody>
                  <a:tcPr marT="45725" marB="45725" marR="91450" marL="91450"/>
                </a:tc>
              </a:tr>
              <a:tr h="350525">
                <a:tc>
                  <a:txBody>
                    <a:bodyPr/>
                    <a:lstStyle/>
                    <a:p>
                      <a:pPr indent="0" lvl="0" marL="0" marR="0" rtl="0" algn="ctr">
                        <a:spcBef>
                          <a:spcPts val="0"/>
                        </a:spcBef>
                        <a:spcAft>
                          <a:spcPts val="0"/>
                        </a:spcAft>
                        <a:buNone/>
                      </a:pPr>
                      <a:r>
                        <a:rPr lang="en-US" sz="1800" u="none" cap="none" strike="noStrike"/>
                        <a:t>9.</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What is the Fee for seeking information under the RTI Act ?</a:t>
                      </a:r>
                      <a:endParaRPr sz="1800" u="none" cap="none" strike="noStrike"/>
                    </a:p>
                  </a:txBody>
                  <a:tcPr marT="45725" marB="45725" marR="91450" marL="91450"/>
                </a:tc>
              </a:tr>
              <a:tr h="350525">
                <a:tc>
                  <a:txBody>
                    <a:bodyPr/>
                    <a:lstStyle/>
                    <a:p>
                      <a:pPr indent="0" lvl="0" marL="0" marR="0" rtl="0" algn="ctr">
                        <a:spcBef>
                          <a:spcPts val="0"/>
                        </a:spcBef>
                        <a:spcAft>
                          <a:spcPts val="0"/>
                        </a:spcAft>
                        <a:buNone/>
                      </a:pPr>
                      <a:r>
                        <a:rPr lang="en-US" sz="1800" u="none" cap="none" strike="noStrike"/>
                        <a:t>10.</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Is RTI Act different for different states ?</a:t>
                      </a:r>
                      <a:endParaRPr sz="1800" u="none" cap="none" strike="noStrike"/>
                    </a:p>
                  </a:txBody>
                  <a:tcPr marT="45725" marB="45725" marR="91450" marL="91450"/>
                </a:tc>
              </a:tr>
              <a:tr h="350525">
                <a:tc>
                  <a:txBody>
                    <a:bodyPr/>
                    <a:lstStyle/>
                    <a:p>
                      <a:pPr indent="0" lvl="0" marL="0" marR="0" rtl="0" algn="ctr">
                        <a:spcBef>
                          <a:spcPts val="0"/>
                        </a:spcBef>
                        <a:spcAft>
                          <a:spcPts val="0"/>
                        </a:spcAft>
                        <a:buNone/>
                      </a:pPr>
                      <a:r>
                        <a:rPr lang="en-US" sz="1800" u="none" cap="none" strike="noStrike"/>
                        <a:t>11.</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Public Authority : Duties &amp; Documents published by it </a:t>
                      </a:r>
                      <a:endParaRPr sz="1800" u="none" cap="none" strike="noStrike"/>
                    </a:p>
                  </a:txBody>
                  <a:tcPr marT="45725" marB="45725" marR="91450" marL="91450"/>
                </a:tc>
              </a:tr>
              <a:tr h="350525">
                <a:tc>
                  <a:txBody>
                    <a:bodyPr/>
                    <a:lstStyle/>
                    <a:p>
                      <a:pPr indent="0" lvl="0" marL="0" marR="0" rtl="0" algn="ctr">
                        <a:spcBef>
                          <a:spcPts val="0"/>
                        </a:spcBef>
                        <a:spcAft>
                          <a:spcPts val="0"/>
                        </a:spcAft>
                        <a:buNone/>
                      </a:pPr>
                      <a:r>
                        <a:rPr lang="en-US" sz="1800" u="none" cap="none" strike="noStrike"/>
                        <a:t>12.</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Public Information Officers &amp; their responsibilities</a:t>
                      </a:r>
                      <a:endParaRPr sz="1800" u="none" cap="none" strike="noStrike"/>
                    </a:p>
                  </a:txBody>
                  <a:tcPr marT="45725" marB="45725" marR="91450" marL="91450"/>
                </a:tc>
              </a:tr>
              <a:tr h="350525">
                <a:tc>
                  <a:txBody>
                    <a:bodyPr/>
                    <a:lstStyle/>
                    <a:p>
                      <a:pPr indent="0" lvl="0" marL="0" marR="0" rtl="0" algn="ctr">
                        <a:spcBef>
                          <a:spcPts val="0"/>
                        </a:spcBef>
                        <a:spcAft>
                          <a:spcPts val="0"/>
                        </a:spcAft>
                        <a:buNone/>
                      </a:pPr>
                      <a:r>
                        <a:rPr lang="en-US" sz="1800" u="none" cap="none" strike="noStrike"/>
                        <a:t>13.</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Central Information Commission : Overview, Tenure, Functions &amp; Powers</a:t>
                      </a:r>
                      <a:endParaRPr sz="1800" u="none" cap="none" strike="noStrike"/>
                    </a:p>
                  </a:txBody>
                  <a:tcPr marT="45725" marB="45725" marR="91450" marL="91450"/>
                </a:tc>
              </a:tr>
              <a:tr h="137150">
                <a:tc>
                  <a:txBody>
                    <a:bodyPr/>
                    <a:lstStyle/>
                    <a:p>
                      <a:pPr indent="0" lvl="0" marL="0" marR="0" rtl="0" algn="ctr">
                        <a:spcBef>
                          <a:spcPts val="0"/>
                        </a:spcBef>
                        <a:spcAft>
                          <a:spcPts val="0"/>
                        </a:spcAft>
                        <a:buNone/>
                      </a:pPr>
                      <a:r>
                        <a:rPr lang="en-US" sz="1800" u="none" cap="none" strike="noStrike"/>
                        <a:t>14.</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State Information Commission : Overview, Tenure, Functions &amp; Powers</a:t>
                      </a:r>
                      <a:endParaRPr sz="1800" u="none" cap="none" strike="noStrike"/>
                    </a:p>
                  </a:txBody>
                  <a:tcPr marT="45725" marB="45725" marR="91450" marL="91450"/>
                </a:tc>
              </a:tr>
            </a:tbl>
          </a:graphicData>
        </a:graphic>
      </p:graphicFrame>
      <p:sp>
        <p:nvSpPr>
          <p:cNvPr id="143" name="Google Shape;143;p14"/>
          <p:cNvSpPr txBox="1"/>
          <p:nvPr>
            <p:ph type="title"/>
          </p:nvPr>
        </p:nvSpPr>
        <p:spPr>
          <a:xfrm>
            <a:off x="533400" y="-76200"/>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4400"/>
              <a:buFont typeface="Algerian"/>
              <a:buNone/>
            </a:pPr>
            <a:r>
              <a:rPr b="1" lang="en-US" u="sng">
                <a:solidFill>
                  <a:srgbClr val="FFC000"/>
                </a:solidFill>
                <a:latin typeface="Algerian"/>
                <a:ea typeface="Algerian"/>
                <a:cs typeface="Algerian"/>
                <a:sym typeface="Algerian"/>
              </a:rPr>
              <a:t>Table of COntents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2"/>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1500"/>
              <a:buChar char="*"/>
            </a:pPr>
            <a:r>
              <a:rPr b="1" lang="en-US" sz="1500"/>
              <a:t>Every Public Authority shall publish within one hundred and twenty days from the enactment of this Act –</a:t>
            </a:r>
            <a:endParaRPr/>
          </a:p>
          <a:p>
            <a:pPr indent="0" lvl="0" marL="0" rtl="0" algn="l">
              <a:lnSpc>
                <a:spcPct val="80000"/>
              </a:lnSpc>
              <a:spcBef>
                <a:spcPts val="300"/>
              </a:spcBef>
              <a:spcAft>
                <a:spcPts val="0"/>
              </a:spcAft>
              <a:buSzPts val="1500"/>
              <a:buNone/>
            </a:pPr>
            <a:r>
              <a:t/>
            </a:r>
            <a:endParaRPr b="1" sz="1500"/>
          </a:p>
          <a:p>
            <a:pPr indent="-274320" lvl="0" marL="274320" rtl="0" algn="l">
              <a:lnSpc>
                <a:spcPct val="80000"/>
              </a:lnSpc>
              <a:spcBef>
                <a:spcPts val="300"/>
              </a:spcBef>
              <a:spcAft>
                <a:spcPts val="0"/>
              </a:spcAft>
              <a:buSzPts val="1500"/>
              <a:buChar char="*"/>
            </a:pPr>
            <a:r>
              <a:rPr b="1" lang="en-US" sz="1500"/>
              <a:t>1. </a:t>
            </a:r>
            <a:r>
              <a:rPr lang="en-US" sz="1500"/>
              <a:t>Particulars of organization/functions &amp; duties </a:t>
            </a:r>
            <a:endParaRPr/>
          </a:p>
          <a:p>
            <a:pPr indent="-274320" lvl="0" marL="274320" rtl="0" algn="l">
              <a:lnSpc>
                <a:spcPct val="80000"/>
              </a:lnSpc>
              <a:spcBef>
                <a:spcPts val="300"/>
              </a:spcBef>
              <a:spcAft>
                <a:spcPts val="0"/>
              </a:spcAft>
              <a:buSzPts val="1500"/>
              <a:buChar char="*"/>
            </a:pPr>
            <a:r>
              <a:rPr b="1" lang="en-US" sz="1500"/>
              <a:t>2. </a:t>
            </a:r>
            <a:r>
              <a:rPr lang="en-US" sz="1500"/>
              <a:t>Powers &amp; Duties of officers/employees</a:t>
            </a:r>
            <a:endParaRPr/>
          </a:p>
          <a:p>
            <a:pPr indent="-274320" lvl="0" marL="274320" rtl="0" algn="l">
              <a:lnSpc>
                <a:spcPct val="80000"/>
              </a:lnSpc>
              <a:spcBef>
                <a:spcPts val="300"/>
              </a:spcBef>
              <a:spcAft>
                <a:spcPts val="0"/>
              </a:spcAft>
              <a:buSzPts val="1500"/>
              <a:buChar char="*"/>
            </a:pPr>
            <a:r>
              <a:rPr b="1" lang="en-US" sz="1500"/>
              <a:t>3. </a:t>
            </a:r>
            <a:r>
              <a:rPr lang="en-US" sz="1500"/>
              <a:t>Procedure followed for decision making </a:t>
            </a:r>
            <a:endParaRPr/>
          </a:p>
          <a:p>
            <a:pPr indent="-274320" lvl="0" marL="274320" rtl="0" algn="l">
              <a:lnSpc>
                <a:spcPct val="80000"/>
              </a:lnSpc>
              <a:spcBef>
                <a:spcPts val="300"/>
              </a:spcBef>
              <a:spcAft>
                <a:spcPts val="0"/>
              </a:spcAft>
              <a:buSzPts val="1500"/>
              <a:buChar char="*"/>
            </a:pPr>
            <a:r>
              <a:rPr b="1" lang="en-US" sz="1500"/>
              <a:t>4. </a:t>
            </a:r>
            <a:r>
              <a:rPr lang="en-US" sz="1500"/>
              <a:t>Norms set for discharge of functions</a:t>
            </a:r>
            <a:endParaRPr/>
          </a:p>
          <a:p>
            <a:pPr indent="-274320" lvl="0" marL="274320" rtl="0" algn="l">
              <a:lnSpc>
                <a:spcPct val="80000"/>
              </a:lnSpc>
              <a:spcBef>
                <a:spcPts val="300"/>
              </a:spcBef>
              <a:spcAft>
                <a:spcPts val="0"/>
              </a:spcAft>
              <a:buSzPts val="1500"/>
              <a:buChar char="*"/>
            </a:pPr>
            <a:r>
              <a:rPr b="1" lang="en-US" sz="1500"/>
              <a:t>5. </a:t>
            </a:r>
            <a:r>
              <a:rPr lang="en-US" sz="1500"/>
              <a:t>Rules/regulations/instructions/manuals/records held .</a:t>
            </a:r>
            <a:endParaRPr/>
          </a:p>
          <a:p>
            <a:pPr indent="-274320" lvl="0" marL="274320" rtl="0" algn="l">
              <a:lnSpc>
                <a:spcPct val="80000"/>
              </a:lnSpc>
              <a:spcBef>
                <a:spcPts val="300"/>
              </a:spcBef>
              <a:spcAft>
                <a:spcPts val="0"/>
              </a:spcAft>
              <a:buSzPts val="1500"/>
              <a:buChar char="*"/>
            </a:pPr>
            <a:r>
              <a:rPr b="1" lang="en-US" sz="1500"/>
              <a:t>6. </a:t>
            </a:r>
            <a:r>
              <a:rPr lang="en-US" sz="1500"/>
              <a:t>Categories of documents held by it .</a:t>
            </a:r>
            <a:endParaRPr/>
          </a:p>
          <a:p>
            <a:pPr indent="-274320" lvl="0" marL="274320" rtl="0" algn="l">
              <a:lnSpc>
                <a:spcPct val="80000"/>
              </a:lnSpc>
              <a:spcBef>
                <a:spcPts val="300"/>
              </a:spcBef>
              <a:spcAft>
                <a:spcPts val="0"/>
              </a:spcAft>
              <a:buSzPts val="1500"/>
              <a:buChar char="*"/>
            </a:pPr>
            <a:r>
              <a:rPr b="1" lang="en-US" sz="1500"/>
              <a:t>7. </a:t>
            </a:r>
            <a:r>
              <a:rPr lang="en-US" sz="1500"/>
              <a:t>Arrangements for citizen consultations</a:t>
            </a:r>
            <a:endParaRPr/>
          </a:p>
          <a:p>
            <a:pPr indent="-274320" lvl="0" marL="274320" rtl="0" algn="l">
              <a:lnSpc>
                <a:spcPct val="80000"/>
              </a:lnSpc>
              <a:spcBef>
                <a:spcPts val="300"/>
              </a:spcBef>
              <a:spcAft>
                <a:spcPts val="0"/>
              </a:spcAft>
              <a:buSzPts val="1500"/>
              <a:buChar char="*"/>
            </a:pPr>
            <a:r>
              <a:rPr b="1" lang="en-US" sz="1500"/>
              <a:t>8. </a:t>
            </a:r>
            <a:r>
              <a:rPr lang="en-US" sz="1500"/>
              <a:t>Details of Boards, Councils, Committees, etc. </a:t>
            </a:r>
            <a:endParaRPr/>
          </a:p>
          <a:p>
            <a:pPr indent="-274320" lvl="0" marL="274320" rtl="0" algn="l">
              <a:lnSpc>
                <a:spcPct val="80000"/>
              </a:lnSpc>
              <a:spcBef>
                <a:spcPts val="300"/>
              </a:spcBef>
              <a:spcAft>
                <a:spcPts val="0"/>
              </a:spcAft>
              <a:buSzPts val="1500"/>
              <a:buChar char="*"/>
            </a:pPr>
            <a:r>
              <a:rPr b="1" lang="en-US" sz="1500"/>
              <a:t>9. </a:t>
            </a:r>
            <a:r>
              <a:rPr lang="en-US" sz="1500"/>
              <a:t>Directory of officers &amp; employees </a:t>
            </a:r>
            <a:endParaRPr/>
          </a:p>
          <a:p>
            <a:pPr indent="-274320" lvl="0" marL="274320" rtl="0" algn="l">
              <a:lnSpc>
                <a:spcPct val="80000"/>
              </a:lnSpc>
              <a:spcBef>
                <a:spcPts val="300"/>
              </a:spcBef>
              <a:spcAft>
                <a:spcPts val="0"/>
              </a:spcAft>
              <a:buSzPts val="1500"/>
              <a:buChar char="*"/>
            </a:pPr>
            <a:r>
              <a:rPr b="1" lang="en-US" sz="1500"/>
              <a:t>10. </a:t>
            </a:r>
            <a:r>
              <a:rPr lang="en-US" sz="1500"/>
              <a:t>Monthly remuneration received by officers and employees </a:t>
            </a:r>
            <a:endParaRPr/>
          </a:p>
          <a:p>
            <a:pPr indent="-274320" lvl="0" marL="274320" rtl="0" algn="l">
              <a:lnSpc>
                <a:spcPct val="80000"/>
              </a:lnSpc>
              <a:spcBef>
                <a:spcPts val="300"/>
              </a:spcBef>
              <a:spcAft>
                <a:spcPts val="0"/>
              </a:spcAft>
              <a:buSzPts val="1500"/>
              <a:buChar char="*"/>
            </a:pPr>
            <a:r>
              <a:rPr b="1" lang="en-US" sz="1500"/>
              <a:t>11. </a:t>
            </a:r>
            <a:r>
              <a:rPr lang="en-US" sz="1500"/>
              <a:t>Budget, Plan &amp; Expenditure details</a:t>
            </a:r>
            <a:endParaRPr/>
          </a:p>
          <a:p>
            <a:pPr indent="-274320" lvl="0" marL="274320" rtl="0" algn="l">
              <a:lnSpc>
                <a:spcPct val="80000"/>
              </a:lnSpc>
              <a:spcBef>
                <a:spcPts val="300"/>
              </a:spcBef>
              <a:spcAft>
                <a:spcPts val="0"/>
              </a:spcAft>
              <a:buSzPts val="1500"/>
              <a:buChar char="*"/>
            </a:pPr>
            <a:r>
              <a:rPr b="1" lang="en-US" sz="1500"/>
              <a:t>12. </a:t>
            </a:r>
            <a:r>
              <a:rPr lang="en-US" sz="1500"/>
              <a:t>Manner of execution of subsidy programs</a:t>
            </a:r>
            <a:endParaRPr/>
          </a:p>
          <a:p>
            <a:pPr indent="-274320" lvl="0" marL="274320" rtl="0" algn="l">
              <a:lnSpc>
                <a:spcPct val="80000"/>
              </a:lnSpc>
              <a:spcBef>
                <a:spcPts val="300"/>
              </a:spcBef>
              <a:spcAft>
                <a:spcPts val="0"/>
              </a:spcAft>
              <a:buSzPts val="1500"/>
              <a:buChar char="*"/>
            </a:pPr>
            <a:r>
              <a:rPr b="1" lang="en-US" sz="1500"/>
              <a:t>13. </a:t>
            </a:r>
            <a:r>
              <a:rPr lang="en-US" sz="1500"/>
              <a:t>Concession details</a:t>
            </a:r>
            <a:endParaRPr/>
          </a:p>
          <a:p>
            <a:pPr indent="-274320" lvl="0" marL="274320" rtl="0" algn="l">
              <a:lnSpc>
                <a:spcPct val="80000"/>
              </a:lnSpc>
              <a:spcBef>
                <a:spcPts val="300"/>
              </a:spcBef>
              <a:spcAft>
                <a:spcPts val="0"/>
              </a:spcAft>
              <a:buSzPts val="1500"/>
              <a:buChar char="*"/>
            </a:pPr>
            <a:r>
              <a:rPr b="1" lang="en-US" sz="1500"/>
              <a:t>14. </a:t>
            </a:r>
            <a:r>
              <a:rPr lang="en-US" sz="1500"/>
              <a:t>Details of PIO’s</a:t>
            </a:r>
            <a:endParaRPr/>
          </a:p>
          <a:p>
            <a:pPr indent="-274320" lvl="0" marL="274320" rtl="0" algn="l">
              <a:lnSpc>
                <a:spcPct val="80000"/>
              </a:lnSpc>
              <a:spcBef>
                <a:spcPts val="300"/>
              </a:spcBef>
              <a:spcAft>
                <a:spcPts val="0"/>
              </a:spcAft>
              <a:buSzPts val="1500"/>
              <a:buChar char="*"/>
            </a:pPr>
            <a:r>
              <a:rPr b="1" lang="en-US" sz="1500"/>
              <a:t>15. </a:t>
            </a:r>
            <a:r>
              <a:rPr lang="en-US" sz="1500"/>
              <a:t>Such other information as prescribed .</a:t>
            </a:r>
            <a:endParaRPr b="1" sz="1500"/>
          </a:p>
        </p:txBody>
      </p:sp>
      <p:sp>
        <p:nvSpPr>
          <p:cNvPr id="252" name="Google Shape;252;p32"/>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Documents published by public authority</a:t>
            </a:r>
            <a:endParaRPr sz="3959"/>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33"/>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lnSpc>
                <a:spcPct val="90000"/>
              </a:lnSpc>
              <a:spcBef>
                <a:spcPts val="0"/>
              </a:spcBef>
              <a:spcAft>
                <a:spcPts val="0"/>
              </a:spcAft>
              <a:buSzPts val="2040"/>
              <a:buChar char="*"/>
            </a:pPr>
            <a:r>
              <a:rPr lang="en-US" sz="2040"/>
              <a:t>The </a:t>
            </a:r>
            <a:r>
              <a:rPr b="1" lang="en-US" sz="2040"/>
              <a:t>Public information officer (PIO) </a:t>
            </a:r>
            <a:r>
              <a:rPr lang="en-US" sz="2040"/>
              <a:t>should be a senior person in the office so that they have the authority to make decisions on whether to release documents . Otherwise, if too junior person is nominated they may be more reluctant to release information for fear of making a mistake and getting into trouble . This may make them err on the side of caution – as a result of which they may undermine the spirit of open government that the Central act seeks to entrench .</a:t>
            </a:r>
            <a:endParaRPr/>
          </a:p>
          <a:p>
            <a:pPr indent="-144780" lvl="0" marL="274320" rtl="0" algn="l">
              <a:lnSpc>
                <a:spcPct val="90000"/>
              </a:lnSpc>
              <a:spcBef>
                <a:spcPts val="408"/>
              </a:spcBef>
              <a:spcAft>
                <a:spcPts val="0"/>
              </a:spcAft>
              <a:buSzPts val="2040"/>
              <a:buNone/>
            </a:pPr>
            <a:r>
              <a:t/>
            </a:r>
            <a:endParaRPr sz="2040"/>
          </a:p>
          <a:p>
            <a:pPr indent="-274320" lvl="0" marL="274320" rtl="0" algn="l">
              <a:lnSpc>
                <a:spcPct val="90000"/>
              </a:lnSpc>
              <a:spcBef>
                <a:spcPts val="408"/>
              </a:spcBef>
              <a:spcAft>
                <a:spcPts val="0"/>
              </a:spcAft>
              <a:buSzPts val="2040"/>
              <a:buChar char="*"/>
            </a:pPr>
            <a:r>
              <a:rPr lang="en-US" sz="2040"/>
              <a:t>It is essential that the PIO understands the operation of the RTI Law in detail . Although all members of the organizations should be given training on the relevant RTI Law so that they understand their obligations &amp; those of the organization more generally . It is absolutely essential that the PIO is trained on the law as a matter of priority . They will be the first person responsible for applying the Act to applications, so it is important that they are confident in interpreting and applying the various provisions of the law .</a:t>
            </a:r>
            <a:endParaRPr sz="2040"/>
          </a:p>
        </p:txBody>
      </p:sp>
      <p:sp>
        <p:nvSpPr>
          <p:cNvPr id="258" name="Google Shape;258;p33"/>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Public information officer &amp; his Responsibilities</a:t>
            </a:r>
            <a:endParaRPr sz="3959"/>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34"/>
          <p:cNvSpPr txBox="1"/>
          <p:nvPr>
            <p:ph idx="1" type="body"/>
          </p:nvPr>
        </p:nvSpPr>
        <p:spPr>
          <a:xfrm>
            <a:off x="0" y="2514600"/>
            <a:ext cx="9143999" cy="4343400"/>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2040"/>
              <a:buChar char="*"/>
            </a:pPr>
            <a:r>
              <a:rPr b="1" lang="en-US" sz="2040"/>
              <a:t>Public Information Officers generally have two key responsibilities :</a:t>
            </a:r>
            <a:endParaRPr/>
          </a:p>
          <a:p>
            <a:pPr indent="-274320" lvl="0" marL="274320" rtl="0" algn="l">
              <a:lnSpc>
                <a:spcPct val="80000"/>
              </a:lnSpc>
              <a:spcBef>
                <a:spcPts val="408"/>
              </a:spcBef>
              <a:spcAft>
                <a:spcPts val="0"/>
              </a:spcAft>
              <a:buSzPts val="2040"/>
              <a:buChar char="*"/>
            </a:pPr>
            <a:r>
              <a:rPr b="1" lang="en-US" sz="2040"/>
              <a:t>1. Receiving/Facilitating Requests :</a:t>
            </a:r>
            <a:r>
              <a:rPr lang="en-US" sz="2040"/>
              <a:t> Requests are either sent directly to the PIO . They can be given by hand, mailed by post or even emailed . The Central Act &amp; most State Acts place a responsibility on the PIO to assist applicants to frame their request if they have difficulty writing up the request appropriately or if they are illiterate . The PIO is also responsible for issuing a receipt for the application .</a:t>
            </a:r>
            <a:endParaRPr/>
          </a:p>
          <a:p>
            <a:pPr indent="-144780" lvl="0" marL="274320" rtl="0" algn="l">
              <a:lnSpc>
                <a:spcPct val="80000"/>
              </a:lnSpc>
              <a:spcBef>
                <a:spcPts val="408"/>
              </a:spcBef>
              <a:spcAft>
                <a:spcPts val="0"/>
              </a:spcAft>
              <a:buSzPts val="2040"/>
              <a:buNone/>
            </a:pPr>
            <a:r>
              <a:t/>
            </a:r>
            <a:endParaRPr b="1" sz="2040"/>
          </a:p>
          <a:p>
            <a:pPr indent="-274320" lvl="0" marL="274320" rtl="0" algn="l">
              <a:lnSpc>
                <a:spcPct val="80000"/>
              </a:lnSpc>
              <a:spcBef>
                <a:spcPts val="408"/>
              </a:spcBef>
              <a:spcAft>
                <a:spcPts val="0"/>
              </a:spcAft>
              <a:buSzPts val="2040"/>
              <a:buChar char="*"/>
            </a:pPr>
            <a:r>
              <a:rPr b="1" lang="en-US" sz="2040"/>
              <a:t>2. Responding to Requests : </a:t>
            </a:r>
            <a:r>
              <a:rPr lang="en-US" sz="2040"/>
              <a:t>The PIO is responsible for processing the request . Generally this means that they will first need to find all the information requested . This may require them to ask other officers within the organization to help to find information . They might even need to ask other departments to assist . The PIO will then need to look at the information collected &amp; decide, taking into account the exemptions in the law, whether any or all of the information needs to be withheld from release . The PIO will then notify the applicant of their decision, within set time limits .</a:t>
            </a:r>
            <a:endParaRPr b="1" sz="2040"/>
          </a:p>
        </p:txBody>
      </p:sp>
      <p:sp>
        <p:nvSpPr>
          <p:cNvPr id="264" name="Google Shape;264;p34"/>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Public information officer &amp; his Responsibilities (continue)</a:t>
            </a:r>
            <a:endParaRPr sz="3959"/>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35"/>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2220"/>
              <a:buChar char="*"/>
            </a:pPr>
            <a:r>
              <a:rPr lang="en-US" sz="2220"/>
              <a:t>The </a:t>
            </a:r>
            <a:r>
              <a:rPr b="1" lang="en-US" sz="2220"/>
              <a:t>Central Information Commission </a:t>
            </a:r>
            <a:r>
              <a:rPr lang="en-US" sz="2220"/>
              <a:t>is a statutory body, set up under the RTI Act in 2005 under the Government of India to act upon complaints from those individuals who have not been able to submit information request to a Central Public Information Officer or State Public Information Officer due to either the officer not have been appointed, or because the respective Central Assistant Public Information Officer or State Assistant Public Information Officer refused to receive the application for information under the RTI Act .</a:t>
            </a:r>
            <a:endParaRPr/>
          </a:p>
          <a:p>
            <a:pPr indent="-133350" lvl="0" marL="274320" rtl="0" algn="l">
              <a:lnSpc>
                <a:spcPct val="80000"/>
              </a:lnSpc>
              <a:spcBef>
                <a:spcPts val="444"/>
              </a:spcBef>
              <a:spcAft>
                <a:spcPts val="0"/>
              </a:spcAft>
              <a:buSzPts val="2220"/>
              <a:buNone/>
            </a:pPr>
            <a:r>
              <a:t/>
            </a:r>
            <a:endParaRPr sz="2220"/>
          </a:p>
          <a:p>
            <a:pPr indent="-274320" lvl="0" marL="274320" rtl="0" algn="l">
              <a:lnSpc>
                <a:spcPct val="80000"/>
              </a:lnSpc>
              <a:spcBef>
                <a:spcPts val="444"/>
              </a:spcBef>
              <a:spcAft>
                <a:spcPts val="0"/>
              </a:spcAft>
              <a:buSzPts val="2220"/>
              <a:buChar char="*"/>
            </a:pPr>
            <a:r>
              <a:rPr lang="en-US" sz="2220"/>
              <a:t>The Commission includes one Chief Information Commissioner and not more than ten Information Commissioners who are appointed by the President of India on the recommendation of a Committee consisting of the Prime Minister as Chairperson, the Leader of Opposition in the Lok Sabha ; a Union Cabinet Minster to be nominated by the Prime Minister .</a:t>
            </a:r>
            <a:endParaRPr sz="2220"/>
          </a:p>
        </p:txBody>
      </p:sp>
      <p:sp>
        <p:nvSpPr>
          <p:cNvPr id="270" name="Google Shape;270;p35"/>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About Central Information Commission</a:t>
            </a:r>
            <a:endParaRPr sz="3959"/>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36"/>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2040"/>
              <a:buChar char="*"/>
            </a:pPr>
            <a:r>
              <a:rPr b="1" lang="en-US" sz="2040"/>
              <a:t>1. Formed : </a:t>
            </a:r>
            <a:r>
              <a:rPr lang="en-US" sz="2040"/>
              <a:t>12</a:t>
            </a:r>
            <a:r>
              <a:rPr baseline="30000" lang="en-US" sz="2040"/>
              <a:t>th</a:t>
            </a:r>
            <a:r>
              <a:rPr lang="en-US" sz="2040"/>
              <a:t> October, 2005</a:t>
            </a:r>
            <a:endParaRPr/>
          </a:p>
          <a:p>
            <a:pPr indent="-144780" lvl="0" marL="274320" rtl="0" algn="l">
              <a:lnSpc>
                <a:spcPct val="80000"/>
              </a:lnSpc>
              <a:spcBef>
                <a:spcPts val="408"/>
              </a:spcBef>
              <a:spcAft>
                <a:spcPts val="0"/>
              </a:spcAft>
              <a:buSzPts val="2040"/>
              <a:buNone/>
            </a:pPr>
            <a:r>
              <a:t/>
            </a:r>
            <a:endParaRPr b="1" sz="2040"/>
          </a:p>
          <a:p>
            <a:pPr indent="-274320" lvl="0" marL="274320" rtl="0" algn="l">
              <a:lnSpc>
                <a:spcPct val="80000"/>
              </a:lnSpc>
              <a:spcBef>
                <a:spcPts val="408"/>
              </a:spcBef>
              <a:spcAft>
                <a:spcPts val="0"/>
              </a:spcAft>
              <a:buSzPts val="2040"/>
              <a:buChar char="*"/>
            </a:pPr>
            <a:r>
              <a:rPr b="1" lang="en-US" sz="2040"/>
              <a:t>2. Annual Budget : </a:t>
            </a:r>
            <a:r>
              <a:rPr lang="en-US" sz="2040"/>
              <a:t>Rs.35.1673 Crore (2019-20)</a:t>
            </a:r>
            <a:endParaRPr/>
          </a:p>
          <a:p>
            <a:pPr indent="-144780" lvl="0" marL="274320" rtl="0" algn="l">
              <a:lnSpc>
                <a:spcPct val="80000"/>
              </a:lnSpc>
              <a:spcBef>
                <a:spcPts val="408"/>
              </a:spcBef>
              <a:spcAft>
                <a:spcPts val="0"/>
              </a:spcAft>
              <a:buSzPts val="2040"/>
              <a:buNone/>
            </a:pPr>
            <a:r>
              <a:t/>
            </a:r>
            <a:endParaRPr b="1" sz="2040"/>
          </a:p>
          <a:p>
            <a:pPr indent="-274320" lvl="0" marL="274320" rtl="0" algn="l">
              <a:lnSpc>
                <a:spcPct val="80000"/>
              </a:lnSpc>
              <a:spcBef>
                <a:spcPts val="408"/>
              </a:spcBef>
              <a:spcAft>
                <a:spcPts val="0"/>
              </a:spcAft>
              <a:buSzPts val="2040"/>
              <a:buChar char="*"/>
            </a:pPr>
            <a:r>
              <a:rPr b="1" lang="en-US" sz="2040"/>
              <a:t>3. Commission Executives : </a:t>
            </a:r>
            <a:endParaRPr/>
          </a:p>
          <a:p>
            <a:pPr indent="-274320" lvl="0" marL="274320" rtl="0" algn="l">
              <a:lnSpc>
                <a:spcPct val="80000"/>
              </a:lnSpc>
              <a:spcBef>
                <a:spcPts val="408"/>
              </a:spcBef>
              <a:spcAft>
                <a:spcPts val="0"/>
              </a:spcAft>
              <a:buSzPts val="2040"/>
              <a:buChar char="*"/>
            </a:pPr>
            <a:r>
              <a:rPr b="1" lang="en-US" sz="2040"/>
              <a:t>(i) </a:t>
            </a:r>
            <a:r>
              <a:rPr lang="en-US" sz="2040"/>
              <a:t>Bimal Julka (Chief Information Commissioner of India)</a:t>
            </a:r>
            <a:endParaRPr/>
          </a:p>
          <a:p>
            <a:pPr indent="-274320" lvl="0" marL="274320" rtl="0" algn="l">
              <a:lnSpc>
                <a:spcPct val="80000"/>
              </a:lnSpc>
              <a:spcBef>
                <a:spcPts val="408"/>
              </a:spcBef>
              <a:spcAft>
                <a:spcPts val="0"/>
              </a:spcAft>
              <a:buSzPts val="2040"/>
              <a:buChar char="*"/>
            </a:pPr>
            <a:r>
              <a:rPr b="1" lang="en-US" sz="2040"/>
              <a:t>(ii) </a:t>
            </a:r>
            <a:r>
              <a:rPr lang="en-US" sz="2040"/>
              <a:t>Yashovardhan Azad (Information Commissioner of India)</a:t>
            </a:r>
            <a:endParaRPr/>
          </a:p>
          <a:p>
            <a:pPr indent="-274320" lvl="0" marL="274320" rtl="0" algn="l">
              <a:lnSpc>
                <a:spcPct val="80000"/>
              </a:lnSpc>
              <a:spcBef>
                <a:spcPts val="408"/>
              </a:spcBef>
              <a:spcAft>
                <a:spcPts val="0"/>
              </a:spcAft>
              <a:buSzPts val="2040"/>
              <a:buChar char="*"/>
            </a:pPr>
            <a:r>
              <a:rPr b="1" lang="en-US" sz="2040"/>
              <a:t>(iii) </a:t>
            </a:r>
            <a:r>
              <a:rPr lang="en-US" sz="2040"/>
              <a:t>Manjula Prasher (Information Commissioner)</a:t>
            </a:r>
            <a:endParaRPr/>
          </a:p>
          <a:p>
            <a:pPr indent="-274320" lvl="0" marL="274320" rtl="0" algn="l">
              <a:lnSpc>
                <a:spcPct val="80000"/>
              </a:lnSpc>
              <a:spcBef>
                <a:spcPts val="408"/>
              </a:spcBef>
              <a:spcAft>
                <a:spcPts val="0"/>
              </a:spcAft>
              <a:buSzPts val="2040"/>
              <a:buChar char="*"/>
            </a:pPr>
            <a:r>
              <a:rPr b="1" lang="en-US" sz="2040"/>
              <a:t>(iv) </a:t>
            </a:r>
            <a:r>
              <a:rPr lang="en-US" sz="2040"/>
              <a:t>Prof. Madabhushanam Sridhar Acharyulu (Information Commissioner)</a:t>
            </a:r>
            <a:endParaRPr/>
          </a:p>
          <a:p>
            <a:pPr indent="-274320" lvl="0" marL="274320" rtl="0" algn="l">
              <a:lnSpc>
                <a:spcPct val="80000"/>
              </a:lnSpc>
              <a:spcBef>
                <a:spcPts val="408"/>
              </a:spcBef>
              <a:spcAft>
                <a:spcPts val="0"/>
              </a:spcAft>
              <a:buSzPts val="2040"/>
              <a:buChar char="*"/>
            </a:pPr>
            <a:r>
              <a:rPr b="1" lang="en-US" sz="2040"/>
              <a:t>(v) </a:t>
            </a:r>
            <a:r>
              <a:rPr lang="en-US" sz="2040"/>
              <a:t>Divya Prakash Sinha (Information Commissioner)</a:t>
            </a:r>
            <a:endParaRPr/>
          </a:p>
          <a:p>
            <a:pPr indent="-274320" lvl="0" marL="274320" rtl="0" algn="l">
              <a:lnSpc>
                <a:spcPct val="80000"/>
              </a:lnSpc>
              <a:spcBef>
                <a:spcPts val="408"/>
              </a:spcBef>
              <a:spcAft>
                <a:spcPts val="0"/>
              </a:spcAft>
              <a:buSzPts val="2040"/>
              <a:buChar char="*"/>
            </a:pPr>
            <a:r>
              <a:rPr b="1" lang="en-US" sz="2040"/>
              <a:t>(vi) </a:t>
            </a:r>
            <a:r>
              <a:rPr lang="en-US" sz="2040"/>
              <a:t>Amitava Bhattacharya (Information Commissioner)</a:t>
            </a:r>
            <a:endParaRPr/>
          </a:p>
          <a:p>
            <a:pPr indent="-144780" lvl="0" marL="274320" rtl="0" algn="l">
              <a:lnSpc>
                <a:spcPct val="80000"/>
              </a:lnSpc>
              <a:spcBef>
                <a:spcPts val="408"/>
              </a:spcBef>
              <a:spcAft>
                <a:spcPts val="0"/>
              </a:spcAft>
              <a:buSzPts val="2040"/>
              <a:buNone/>
            </a:pPr>
            <a:r>
              <a:t/>
            </a:r>
            <a:endParaRPr b="1" sz="2040"/>
          </a:p>
          <a:p>
            <a:pPr indent="-274320" lvl="0" marL="274320" rtl="0" algn="l">
              <a:lnSpc>
                <a:spcPct val="80000"/>
              </a:lnSpc>
              <a:spcBef>
                <a:spcPts val="408"/>
              </a:spcBef>
              <a:spcAft>
                <a:spcPts val="0"/>
              </a:spcAft>
              <a:buSzPts val="2040"/>
              <a:buChar char="*"/>
            </a:pPr>
            <a:r>
              <a:rPr b="1" lang="en-US" sz="2040"/>
              <a:t>4. Website :</a:t>
            </a:r>
            <a:r>
              <a:rPr b="1" lang="en-US" sz="2040" u="sng">
                <a:solidFill>
                  <a:schemeClr val="hlink"/>
                </a:solidFill>
                <a:hlinkClick r:id="rId3"/>
              </a:rPr>
              <a:t>http://www.cic.gov.in</a:t>
            </a:r>
            <a:endParaRPr b="1" sz="2040"/>
          </a:p>
        </p:txBody>
      </p:sp>
      <p:sp>
        <p:nvSpPr>
          <p:cNvPr id="276" name="Google Shape;276;p36"/>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Overview of Central Information Commission</a:t>
            </a:r>
            <a:endParaRPr sz="3959"/>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37"/>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1679"/>
              <a:buChar char="*"/>
            </a:pPr>
            <a:r>
              <a:rPr b="1" lang="en-US" sz="1679"/>
              <a:t>Tenure of Chief Information Commissioner &amp; Information Commissioners : </a:t>
            </a:r>
            <a:r>
              <a:rPr lang="en-US" sz="1679"/>
              <a:t>The Chief Information Commissioner and an Information Commissioner holds office for five years or until they attain the age of 65 years . They are not eligible for reappointment .</a:t>
            </a:r>
            <a:endParaRPr/>
          </a:p>
          <a:p>
            <a:pPr indent="-167640" lvl="0" marL="274320" rtl="0" algn="l">
              <a:lnSpc>
                <a:spcPct val="80000"/>
              </a:lnSpc>
              <a:spcBef>
                <a:spcPts val="336"/>
              </a:spcBef>
              <a:spcAft>
                <a:spcPts val="0"/>
              </a:spcAft>
              <a:buSzPts val="1680"/>
              <a:buNone/>
            </a:pPr>
            <a:r>
              <a:t/>
            </a:r>
            <a:endParaRPr b="1" sz="1679"/>
          </a:p>
          <a:p>
            <a:pPr indent="-274320" lvl="0" marL="274320" rtl="0" algn="l">
              <a:lnSpc>
                <a:spcPct val="80000"/>
              </a:lnSpc>
              <a:spcBef>
                <a:spcPts val="336"/>
              </a:spcBef>
              <a:spcAft>
                <a:spcPts val="0"/>
              </a:spcAft>
              <a:buSzPts val="1679"/>
              <a:buChar char="*"/>
            </a:pPr>
            <a:r>
              <a:rPr b="1" lang="en-US" sz="1679"/>
              <a:t>Powers &amp; Functions : Following are the powers and functions of Central Information Commission :</a:t>
            </a:r>
            <a:endParaRPr/>
          </a:p>
          <a:p>
            <a:pPr indent="-274320" lvl="0" marL="274320" rtl="0" algn="l">
              <a:lnSpc>
                <a:spcPct val="80000"/>
              </a:lnSpc>
              <a:spcBef>
                <a:spcPts val="336"/>
              </a:spcBef>
              <a:spcAft>
                <a:spcPts val="0"/>
              </a:spcAft>
              <a:buSzPts val="1679"/>
              <a:buChar char="*"/>
            </a:pPr>
            <a:r>
              <a:rPr b="1" lang="en-US" sz="1679"/>
              <a:t>1. The CIC can order inquiry into any matter if there are reasonable grounds .</a:t>
            </a:r>
            <a:endParaRPr/>
          </a:p>
          <a:p>
            <a:pPr indent="-274320" lvl="0" marL="274320" rtl="0" algn="l">
              <a:lnSpc>
                <a:spcPct val="80000"/>
              </a:lnSpc>
              <a:spcBef>
                <a:spcPts val="336"/>
              </a:spcBef>
              <a:spcAft>
                <a:spcPts val="0"/>
              </a:spcAft>
              <a:buSzPts val="1679"/>
              <a:buChar char="*"/>
            </a:pPr>
            <a:r>
              <a:rPr b="1" lang="en-US" sz="1679"/>
              <a:t>2. The CIC has the power to secure compliance of its decisions from the public authority .</a:t>
            </a:r>
            <a:endParaRPr/>
          </a:p>
          <a:p>
            <a:pPr indent="-274320" lvl="0" marL="274320" rtl="0" algn="l">
              <a:lnSpc>
                <a:spcPct val="80000"/>
              </a:lnSpc>
              <a:spcBef>
                <a:spcPts val="336"/>
              </a:spcBef>
              <a:spcAft>
                <a:spcPts val="0"/>
              </a:spcAft>
              <a:buSzPts val="1679"/>
              <a:buChar char="*"/>
            </a:pPr>
            <a:r>
              <a:rPr b="1" lang="en-US" sz="1679"/>
              <a:t>3. The CIC may recommend steps which ought to be taken for promoting such conformity, if public authority does not conform to the provisions of this Act .</a:t>
            </a:r>
            <a:endParaRPr/>
          </a:p>
          <a:p>
            <a:pPr indent="-274320" lvl="0" marL="274320" rtl="0" algn="l">
              <a:lnSpc>
                <a:spcPct val="80000"/>
              </a:lnSpc>
              <a:spcBef>
                <a:spcPts val="336"/>
              </a:spcBef>
              <a:spcAft>
                <a:spcPts val="0"/>
              </a:spcAft>
              <a:buSzPts val="1679"/>
              <a:buChar char="*"/>
            </a:pPr>
            <a:r>
              <a:rPr b="1" lang="en-US" sz="1679"/>
              <a:t>4. It is the duty of the CIC to receive and inquire into a complaint from any person </a:t>
            </a:r>
            <a:endParaRPr/>
          </a:p>
          <a:p>
            <a:pPr indent="-274320" lvl="0" marL="274320" rtl="0" algn="l">
              <a:lnSpc>
                <a:spcPct val="80000"/>
              </a:lnSpc>
              <a:spcBef>
                <a:spcPts val="336"/>
              </a:spcBef>
              <a:spcAft>
                <a:spcPts val="0"/>
              </a:spcAft>
              <a:buSzPts val="1679"/>
              <a:buChar char="*"/>
            </a:pPr>
            <a:r>
              <a:rPr b="1" lang="en-US" sz="1679"/>
              <a:t>5. During the inquiry of a complaint, the CIC may examine any record which is under the control of the public authority and no such record may be withheld from it on any grounds . In other words, all public records must be given to the CIC during inquiry for examination .</a:t>
            </a:r>
            <a:endParaRPr/>
          </a:p>
          <a:p>
            <a:pPr indent="-274320" lvl="0" marL="274320" rtl="0" algn="l">
              <a:lnSpc>
                <a:spcPct val="80000"/>
              </a:lnSpc>
              <a:spcBef>
                <a:spcPts val="336"/>
              </a:spcBef>
              <a:spcAft>
                <a:spcPts val="0"/>
              </a:spcAft>
              <a:buSzPts val="1679"/>
              <a:buChar char="*"/>
            </a:pPr>
            <a:r>
              <a:rPr b="1" lang="en-US" sz="1679"/>
              <a:t>6. While inquiring, the CIC has the powers of a Civil Court .</a:t>
            </a:r>
            <a:endParaRPr/>
          </a:p>
          <a:p>
            <a:pPr indent="-274320" lvl="0" marL="274320" rtl="0" algn="l">
              <a:lnSpc>
                <a:spcPct val="80000"/>
              </a:lnSpc>
              <a:spcBef>
                <a:spcPts val="336"/>
              </a:spcBef>
              <a:spcAft>
                <a:spcPts val="0"/>
              </a:spcAft>
              <a:buSzPts val="1679"/>
              <a:buChar char="*"/>
            </a:pPr>
            <a:r>
              <a:rPr b="1" lang="en-US" sz="1679"/>
              <a:t>7. The CIC submits an annual report to the Central Government on the implementation of the provisions of this act . The Central Government places this report before each house of Parliament .</a:t>
            </a:r>
            <a:endParaRPr b="1" sz="1679"/>
          </a:p>
        </p:txBody>
      </p:sp>
      <p:sp>
        <p:nvSpPr>
          <p:cNvPr id="282" name="Google Shape;282;p37"/>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600"/>
              <a:buFont typeface="Algerian"/>
              <a:buNone/>
            </a:pPr>
            <a:r>
              <a:rPr b="1" lang="en-US" sz="3600" u="sng">
                <a:solidFill>
                  <a:srgbClr val="FFC000"/>
                </a:solidFill>
                <a:latin typeface="Algerian"/>
                <a:ea typeface="Algerian"/>
                <a:cs typeface="Algerian"/>
                <a:sym typeface="Algerian"/>
              </a:rPr>
              <a:t>Tenure, functions &amp; Powers of Central Information Commission</a:t>
            </a:r>
            <a:endParaRPr sz="36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38"/>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220"/>
              <a:buChar char="*"/>
            </a:pPr>
            <a:r>
              <a:rPr lang="en-US" sz="2220"/>
              <a:t>The </a:t>
            </a:r>
            <a:r>
              <a:rPr b="1" lang="en-US" sz="2220"/>
              <a:t>State Information Commission </a:t>
            </a:r>
            <a:r>
              <a:rPr lang="en-US" sz="2220"/>
              <a:t>will be constituted by the State Government through a Gazette notification . </a:t>
            </a:r>
            <a:endParaRPr sz="2220"/>
          </a:p>
          <a:p>
            <a:pPr indent="-274320" lvl="0" marL="274320" rtl="0" algn="l">
              <a:spcBef>
                <a:spcPts val="444"/>
              </a:spcBef>
              <a:spcAft>
                <a:spcPts val="0"/>
              </a:spcAft>
              <a:buSzPts val="2220"/>
              <a:buChar char="*"/>
            </a:pPr>
            <a:r>
              <a:rPr lang="en-US" sz="2220"/>
              <a:t>The RTI Act, 2005 provides for the creation of State Information Commission at the State Level .</a:t>
            </a:r>
            <a:endParaRPr/>
          </a:p>
          <a:p>
            <a:pPr indent="-274320" lvl="0" marL="274320" rtl="0" algn="l">
              <a:spcBef>
                <a:spcPts val="444"/>
              </a:spcBef>
              <a:spcAft>
                <a:spcPts val="0"/>
              </a:spcAft>
              <a:buSzPts val="2220"/>
              <a:buChar char="*"/>
            </a:pPr>
            <a:r>
              <a:rPr lang="en-US" sz="2220"/>
              <a:t>The SIC consists of a State Chief Information Commissioner and 10 State Information Commissioners . They are appointed by the Governor on the recommendation of the committee consisting of the Chief Minister as Chairperson, the Leader of the Opposition in the Legislative Assembly and a State Cabinet Minister nominated by the Chief Minister . They should be person of eminence in public life and should not hold any other office of profit or connect with any political party or carrying on any business or pursuing any profession .</a:t>
            </a:r>
            <a:endParaRPr/>
          </a:p>
        </p:txBody>
      </p:sp>
      <p:sp>
        <p:nvSpPr>
          <p:cNvPr id="288" name="Google Shape;288;p38"/>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About state information commission</a:t>
            </a:r>
            <a:endParaRPr sz="3959"/>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39"/>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1679"/>
              <a:buChar char="*"/>
            </a:pPr>
            <a:r>
              <a:rPr b="1" lang="en-US" sz="1679"/>
              <a:t>Tenure of State Chief Information Commissioner &amp; State Information Commissioners : </a:t>
            </a:r>
            <a:r>
              <a:rPr lang="en-US" sz="1679"/>
              <a:t>The State Chief Information Commissioner and a State Information Commissioner hold office for a term of 5 years or until they attain the age of 65 years, whichever is earlier . They are not eligible for reappointment .</a:t>
            </a:r>
            <a:endParaRPr/>
          </a:p>
          <a:p>
            <a:pPr indent="-167640" lvl="0" marL="274320" rtl="0" algn="l">
              <a:lnSpc>
                <a:spcPct val="80000"/>
              </a:lnSpc>
              <a:spcBef>
                <a:spcPts val="336"/>
              </a:spcBef>
              <a:spcAft>
                <a:spcPts val="0"/>
              </a:spcAft>
              <a:buSzPts val="1680"/>
              <a:buNone/>
            </a:pPr>
            <a:r>
              <a:t/>
            </a:r>
            <a:endParaRPr b="1" sz="1679"/>
          </a:p>
          <a:p>
            <a:pPr indent="-274320" lvl="0" marL="274320" rtl="0" algn="l">
              <a:lnSpc>
                <a:spcPct val="80000"/>
              </a:lnSpc>
              <a:spcBef>
                <a:spcPts val="336"/>
              </a:spcBef>
              <a:spcAft>
                <a:spcPts val="0"/>
              </a:spcAft>
              <a:buSzPts val="1679"/>
              <a:buChar char="*"/>
            </a:pPr>
            <a:r>
              <a:rPr b="1" lang="en-US" sz="1679"/>
              <a:t>Powers &amp; Functions of the State Information Commission :</a:t>
            </a:r>
            <a:endParaRPr/>
          </a:p>
          <a:p>
            <a:pPr indent="0" lvl="0" marL="0" rtl="0" algn="l">
              <a:lnSpc>
                <a:spcPct val="80000"/>
              </a:lnSpc>
              <a:spcBef>
                <a:spcPts val="336"/>
              </a:spcBef>
              <a:spcAft>
                <a:spcPts val="0"/>
              </a:spcAft>
              <a:buSzPts val="1680"/>
              <a:buNone/>
            </a:pPr>
            <a:r>
              <a:t/>
            </a:r>
            <a:endParaRPr b="1" sz="1679"/>
          </a:p>
          <a:p>
            <a:pPr indent="-274320" lvl="0" marL="274320" rtl="0" algn="l">
              <a:lnSpc>
                <a:spcPct val="80000"/>
              </a:lnSpc>
              <a:spcBef>
                <a:spcPts val="336"/>
              </a:spcBef>
              <a:spcAft>
                <a:spcPts val="0"/>
              </a:spcAft>
              <a:buSzPts val="1679"/>
              <a:buChar char="*"/>
            </a:pPr>
            <a:r>
              <a:rPr b="1" lang="en-US" sz="1679"/>
              <a:t>1. </a:t>
            </a:r>
            <a:r>
              <a:rPr lang="en-US" sz="1679"/>
              <a:t>The SIC submits an annual report to the State Government on the implementation of the provisions of this act . The State Government places this report before the State Legislature .</a:t>
            </a:r>
            <a:endParaRPr/>
          </a:p>
          <a:p>
            <a:pPr indent="-274320" lvl="0" marL="274320" rtl="0" algn="l">
              <a:lnSpc>
                <a:spcPct val="80000"/>
              </a:lnSpc>
              <a:spcBef>
                <a:spcPts val="336"/>
              </a:spcBef>
              <a:spcAft>
                <a:spcPts val="0"/>
              </a:spcAft>
              <a:buSzPts val="1679"/>
              <a:buChar char="*"/>
            </a:pPr>
            <a:r>
              <a:rPr b="1" lang="en-US" sz="1679"/>
              <a:t>2. </a:t>
            </a:r>
            <a:r>
              <a:rPr lang="en-US" sz="1679"/>
              <a:t>The SIC can order inquiry into any matter if there are reasonable grounds .</a:t>
            </a:r>
            <a:endParaRPr/>
          </a:p>
          <a:p>
            <a:pPr indent="-274320" lvl="0" marL="274320" rtl="0" algn="l">
              <a:lnSpc>
                <a:spcPct val="80000"/>
              </a:lnSpc>
              <a:spcBef>
                <a:spcPts val="336"/>
              </a:spcBef>
              <a:spcAft>
                <a:spcPts val="0"/>
              </a:spcAft>
              <a:buSzPts val="1679"/>
              <a:buChar char="*"/>
            </a:pPr>
            <a:r>
              <a:rPr b="1" lang="en-US" sz="1679"/>
              <a:t>3. </a:t>
            </a:r>
            <a:r>
              <a:rPr lang="en-US" sz="1679"/>
              <a:t>The SIC has the power to secure compliance of its decisions from the Public Authority .</a:t>
            </a:r>
            <a:endParaRPr/>
          </a:p>
          <a:p>
            <a:pPr indent="-274320" lvl="0" marL="274320" rtl="0" algn="l">
              <a:lnSpc>
                <a:spcPct val="80000"/>
              </a:lnSpc>
              <a:spcBef>
                <a:spcPts val="336"/>
              </a:spcBef>
              <a:spcAft>
                <a:spcPts val="0"/>
              </a:spcAft>
              <a:buSzPts val="1679"/>
              <a:buChar char="*"/>
            </a:pPr>
            <a:r>
              <a:rPr b="1" lang="en-US" sz="1679"/>
              <a:t>4. </a:t>
            </a:r>
            <a:r>
              <a:rPr lang="en-US" sz="1679"/>
              <a:t>It is the duty of the SIC to receive and inquire into a complaint from any person .</a:t>
            </a:r>
            <a:endParaRPr/>
          </a:p>
          <a:p>
            <a:pPr indent="-274320" lvl="0" marL="274320" rtl="0" algn="l">
              <a:lnSpc>
                <a:spcPct val="80000"/>
              </a:lnSpc>
              <a:spcBef>
                <a:spcPts val="336"/>
              </a:spcBef>
              <a:spcAft>
                <a:spcPts val="0"/>
              </a:spcAft>
              <a:buSzPts val="1679"/>
              <a:buChar char="*"/>
            </a:pPr>
            <a:r>
              <a:rPr b="1" lang="en-US" sz="1679"/>
              <a:t>5. </a:t>
            </a:r>
            <a:r>
              <a:rPr lang="en-US" sz="1679"/>
              <a:t>During the inquiry of a complaint, the SIC may examine any record which is under the control of the Public Authority and no such record may be withheld from it on any grounds .</a:t>
            </a:r>
            <a:endParaRPr/>
          </a:p>
          <a:p>
            <a:pPr indent="-274320" lvl="0" marL="274320" rtl="0" algn="l">
              <a:lnSpc>
                <a:spcPct val="80000"/>
              </a:lnSpc>
              <a:spcBef>
                <a:spcPts val="336"/>
              </a:spcBef>
              <a:spcAft>
                <a:spcPts val="0"/>
              </a:spcAft>
              <a:buSzPts val="1679"/>
              <a:buChar char="*"/>
            </a:pPr>
            <a:r>
              <a:rPr b="1" lang="en-US" sz="1679"/>
              <a:t>6. </a:t>
            </a:r>
            <a:r>
              <a:rPr lang="en-US" sz="1679"/>
              <a:t>While inquiring, the SIC has the power of the Civil Court .</a:t>
            </a:r>
            <a:endParaRPr/>
          </a:p>
          <a:p>
            <a:pPr indent="-274320" lvl="0" marL="274320" rtl="0" algn="l">
              <a:lnSpc>
                <a:spcPct val="80000"/>
              </a:lnSpc>
              <a:spcBef>
                <a:spcPts val="336"/>
              </a:spcBef>
              <a:spcAft>
                <a:spcPts val="0"/>
              </a:spcAft>
              <a:buSzPts val="1679"/>
              <a:buChar char="*"/>
            </a:pPr>
            <a:r>
              <a:rPr b="1" lang="en-US" sz="1679"/>
              <a:t>7. </a:t>
            </a:r>
            <a:r>
              <a:rPr lang="en-US" sz="1679"/>
              <a:t>When a Public Authority does not conform to the provisions of this Act, the SIC may recommend steps which ought to be taken for promoting such conformity .</a:t>
            </a:r>
            <a:endParaRPr sz="1679"/>
          </a:p>
        </p:txBody>
      </p:sp>
      <p:sp>
        <p:nvSpPr>
          <p:cNvPr id="294" name="Google Shape;294;p39"/>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Tenure, Powers &amp; Functions of State Information Commission</a:t>
            </a:r>
            <a:endParaRPr sz="3959"/>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40"/>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2040"/>
              <a:buChar char="*"/>
            </a:pPr>
            <a:r>
              <a:rPr lang="en-US" sz="2040"/>
              <a:t>RTI needs to be filed in specific format for seeking some information and not discussing consumer dispute in it .</a:t>
            </a:r>
            <a:endParaRPr/>
          </a:p>
          <a:p>
            <a:pPr indent="-144780" lvl="0" marL="274320" rtl="0" algn="l">
              <a:lnSpc>
                <a:spcPct val="80000"/>
              </a:lnSpc>
              <a:spcBef>
                <a:spcPts val="408"/>
              </a:spcBef>
              <a:spcAft>
                <a:spcPts val="0"/>
              </a:spcAft>
              <a:buSzPts val="2040"/>
              <a:buNone/>
            </a:pPr>
            <a:r>
              <a:t/>
            </a:r>
            <a:endParaRPr sz="2040"/>
          </a:p>
          <a:p>
            <a:pPr indent="-274320" lvl="0" marL="274320" rtl="0" algn="l">
              <a:lnSpc>
                <a:spcPct val="80000"/>
              </a:lnSpc>
              <a:spcBef>
                <a:spcPts val="408"/>
              </a:spcBef>
              <a:spcAft>
                <a:spcPts val="0"/>
              </a:spcAft>
              <a:buSzPts val="2040"/>
              <a:buChar char="*"/>
            </a:pPr>
            <a:r>
              <a:rPr lang="en-US" sz="2040"/>
              <a:t>RTI can be filed against government run bodies and private bodies owned partially or considerably by government bodies .</a:t>
            </a:r>
            <a:endParaRPr/>
          </a:p>
          <a:p>
            <a:pPr indent="-144780" lvl="0" marL="274320" rtl="0" algn="l">
              <a:lnSpc>
                <a:spcPct val="80000"/>
              </a:lnSpc>
              <a:spcBef>
                <a:spcPts val="408"/>
              </a:spcBef>
              <a:spcAft>
                <a:spcPts val="0"/>
              </a:spcAft>
              <a:buSzPts val="2040"/>
              <a:buNone/>
            </a:pPr>
            <a:r>
              <a:t/>
            </a:r>
            <a:endParaRPr sz="2040"/>
          </a:p>
          <a:p>
            <a:pPr indent="-274320" lvl="0" marL="274320" rtl="0" algn="l">
              <a:lnSpc>
                <a:spcPct val="80000"/>
              </a:lnSpc>
              <a:spcBef>
                <a:spcPts val="408"/>
              </a:spcBef>
              <a:spcAft>
                <a:spcPts val="0"/>
              </a:spcAft>
              <a:buSzPts val="2040"/>
              <a:buChar char="*"/>
            </a:pPr>
            <a:r>
              <a:rPr lang="en-US" sz="2040"/>
              <a:t>After 30 days from filing of RTI, if Applicant don’t get adequate reply from PIO, then he can approach the consumer forum .</a:t>
            </a:r>
            <a:endParaRPr/>
          </a:p>
          <a:p>
            <a:pPr indent="-144780" lvl="0" marL="274320" rtl="0" algn="l">
              <a:lnSpc>
                <a:spcPct val="80000"/>
              </a:lnSpc>
              <a:spcBef>
                <a:spcPts val="408"/>
              </a:spcBef>
              <a:spcAft>
                <a:spcPts val="0"/>
              </a:spcAft>
              <a:buSzPts val="2040"/>
              <a:buNone/>
            </a:pPr>
            <a:r>
              <a:t/>
            </a:r>
            <a:endParaRPr sz="2040"/>
          </a:p>
          <a:p>
            <a:pPr indent="-274320" lvl="0" marL="274320" rtl="0" algn="l">
              <a:lnSpc>
                <a:spcPct val="80000"/>
              </a:lnSpc>
              <a:spcBef>
                <a:spcPts val="408"/>
              </a:spcBef>
              <a:spcAft>
                <a:spcPts val="0"/>
              </a:spcAft>
              <a:buSzPts val="2040"/>
              <a:buChar char="*"/>
            </a:pPr>
            <a:r>
              <a:rPr lang="en-US" sz="2040"/>
              <a:t>The spirit of the Act can be best summarized by stating that without informed citizens there is no democracy .</a:t>
            </a:r>
            <a:endParaRPr/>
          </a:p>
          <a:p>
            <a:pPr indent="-144780" lvl="0" marL="274320" rtl="0" algn="l">
              <a:lnSpc>
                <a:spcPct val="80000"/>
              </a:lnSpc>
              <a:spcBef>
                <a:spcPts val="408"/>
              </a:spcBef>
              <a:spcAft>
                <a:spcPts val="0"/>
              </a:spcAft>
              <a:buSzPts val="2040"/>
              <a:buNone/>
            </a:pPr>
            <a:r>
              <a:t/>
            </a:r>
            <a:endParaRPr sz="2040"/>
          </a:p>
          <a:p>
            <a:pPr indent="-274320" lvl="0" marL="274320" rtl="0" algn="l">
              <a:lnSpc>
                <a:spcPct val="80000"/>
              </a:lnSpc>
              <a:spcBef>
                <a:spcPts val="408"/>
              </a:spcBef>
              <a:spcAft>
                <a:spcPts val="0"/>
              </a:spcAft>
              <a:buSzPts val="2040"/>
              <a:buChar char="*"/>
            </a:pPr>
            <a:r>
              <a:rPr lang="en-US" sz="2040"/>
              <a:t>It recognizes that in a democracy citizens are the masters, and servants cannot deny information to their masters .</a:t>
            </a:r>
            <a:endParaRPr sz="2040"/>
          </a:p>
        </p:txBody>
      </p:sp>
      <p:sp>
        <p:nvSpPr>
          <p:cNvPr id="300" name="Google Shape;300;p40"/>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4400"/>
              <a:buFont typeface="Algerian"/>
              <a:buNone/>
            </a:pPr>
            <a:r>
              <a:rPr b="1" lang="en-US" u="sng">
                <a:solidFill>
                  <a:srgbClr val="FFC000"/>
                </a:solidFill>
                <a:latin typeface="Algerian"/>
                <a:ea typeface="Algerian"/>
                <a:cs typeface="Algerian"/>
                <a:sym typeface="Algerian"/>
              </a:rPr>
              <a:t>Conclusion</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41"/>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00"/>
              <a:buChar char="*"/>
            </a:pPr>
            <a:r>
              <a:rPr lang="en-US" u="sng">
                <a:solidFill>
                  <a:schemeClr val="hlink"/>
                </a:solidFill>
                <a:hlinkClick r:id="rId3"/>
              </a:rPr>
              <a:t>https://www.businessinsider.in/india/article/all-you-need-to-know-about-rti-act/articleshow/72053630.cms</a:t>
            </a:r>
            <a:endParaRPr/>
          </a:p>
          <a:p>
            <a:pPr indent="-121920" lvl="0" marL="274320" rtl="0" algn="l">
              <a:spcBef>
                <a:spcPts val="480"/>
              </a:spcBef>
              <a:spcAft>
                <a:spcPts val="0"/>
              </a:spcAft>
              <a:buSzPts val="2400"/>
              <a:buNone/>
            </a:pPr>
            <a:r>
              <a:t/>
            </a:r>
            <a:endParaRPr/>
          </a:p>
          <a:p>
            <a:pPr indent="-274320" lvl="0" marL="274320" rtl="0" algn="l">
              <a:spcBef>
                <a:spcPts val="480"/>
              </a:spcBef>
              <a:spcAft>
                <a:spcPts val="0"/>
              </a:spcAft>
              <a:buSzPts val="2400"/>
              <a:buChar char="*"/>
            </a:pPr>
            <a:r>
              <a:rPr lang="en-US" u="sng">
                <a:solidFill>
                  <a:schemeClr val="hlink"/>
                </a:solidFill>
                <a:hlinkClick r:id="rId4"/>
              </a:rPr>
              <a:t>https://onlinerti.com/about-rti</a:t>
            </a:r>
            <a:endParaRPr/>
          </a:p>
          <a:p>
            <a:pPr indent="-121920" lvl="0" marL="274320" rtl="0" algn="l">
              <a:spcBef>
                <a:spcPts val="480"/>
              </a:spcBef>
              <a:spcAft>
                <a:spcPts val="0"/>
              </a:spcAft>
              <a:buSzPts val="2400"/>
              <a:buNone/>
            </a:pPr>
            <a:r>
              <a:t/>
            </a:r>
            <a:endParaRPr/>
          </a:p>
          <a:p>
            <a:pPr indent="-274320" lvl="0" marL="274320" rtl="0" algn="l">
              <a:spcBef>
                <a:spcPts val="480"/>
              </a:spcBef>
              <a:spcAft>
                <a:spcPts val="0"/>
              </a:spcAft>
              <a:buSzPts val="2400"/>
              <a:buChar char="*"/>
            </a:pPr>
            <a:r>
              <a:rPr lang="en-US" u="sng">
                <a:solidFill>
                  <a:schemeClr val="hlink"/>
                </a:solidFill>
                <a:hlinkClick r:id="rId5"/>
              </a:rPr>
              <a:t>http://rti.iitd.ac.in/content/about-rti-act-2005</a:t>
            </a:r>
            <a:endParaRPr/>
          </a:p>
          <a:p>
            <a:pPr indent="-121920" lvl="0" marL="274320" rtl="0" algn="l">
              <a:spcBef>
                <a:spcPts val="480"/>
              </a:spcBef>
              <a:spcAft>
                <a:spcPts val="0"/>
              </a:spcAft>
              <a:buSzPts val="2400"/>
              <a:buNone/>
            </a:pPr>
            <a:r>
              <a:t/>
            </a:r>
            <a:endParaRPr/>
          </a:p>
          <a:p>
            <a:pPr indent="-274320" lvl="0" marL="274320" rtl="0" algn="l">
              <a:spcBef>
                <a:spcPts val="480"/>
              </a:spcBef>
              <a:spcAft>
                <a:spcPts val="0"/>
              </a:spcAft>
              <a:buSzPts val="2400"/>
              <a:buChar char="*"/>
            </a:pPr>
            <a:r>
              <a:rPr lang="en-US" u="sng">
                <a:solidFill>
                  <a:schemeClr val="hlink"/>
                </a:solidFill>
                <a:hlinkClick r:id="rId6"/>
              </a:rPr>
              <a:t>https://rti.gov.in</a:t>
            </a:r>
            <a:endParaRPr/>
          </a:p>
        </p:txBody>
      </p:sp>
      <p:sp>
        <p:nvSpPr>
          <p:cNvPr id="306" name="Google Shape;306;p41"/>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4400"/>
              <a:buFont typeface="Algerian"/>
              <a:buNone/>
            </a:pPr>
            <a:r>
              <a:rPr b="1" lang="en-US" u="sng">
                <a:solidFill>
                  <a:srgbClr val="FFC000"/>
                </a:solidFill>
                <a:latin typeface="Algerian"/>
                <a:ea typeface="Algerian"/>
                <a:cs typeface="Algerian"/>
                <a:sym typeface="Algerian"/>
              </a:rPr>
              <a:t>REFERENCES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5"/>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lnSpc>
                <a:spcPct val="90000"/>
              </a:lnSpc>
              <a:spcBef>
                <a:spcPts val="0"/>
              </a:spcBef>
              <a:spcAft>
                <a:spcPts val="0"/>
              </a:spcAft>
              <a:buSzPts val="2400"/>
              <a:buChar char="*"/>
            </a:pPr>
            <a:r>
              <a:rPr b="1" lang="en-US"/>
              <a:t>Right to Information (RTI)</a:t>
            </a:r>
            <a:r>
              <a:rPr lang="en-US"/>
              <a:t> is an act of the Parliament of India which sets out the rules and procedures regarding citizens’ right to information . </a:t>
            </a:r>
            <a:endParaRPr/>
          </a:p>
          <a:p>
            <a:pPr indent="-274320" lvl="0" marL="274320" rtl="0" algn="l">
              <a:lnSpc>
                <a:spcPct val="90000"/>
              </a:lnSpc>
              <a:spcBef>
                <a:spcPts val="480"/>
              </a:spcBef>
              <a:spcAft>
                <a:spcPts val="0"/>
              </a:spcAft>
              <a:buSzPts val="2400"/>
              <a:buChar char="*"/>
            </a:pPr>
            <a:r>
              <a:rPr lang="en-US"/>
              <a:t>It replaced the former </a:t>
            </a:r>
            <a:r>
              <a:rPr b="1" lang="en-US"/>
              <a:t>Freedom of Information Act, 2002 .</a:t>
            </a:r>
            <a:endParaRPr/>
          </a:p>
          <a:p>
            <a:pPr indent="-274320" lvl="0" marL="274320" rtl="0" algn="l">
              <a:lnSpc>
                <a:spcPct val="90000"/>
              </a:lnSpc>
              <a:spcBef>
                <a:spcPts val="480"/>
              </a:spcBef>
              <a:spcAft>
                <a:spcPts val="0"/>
              </a:spcAft>
              <a:buSzPts val="2400"/>
              <a:buChar char="*"/>
            </a:pPr>
            <a:r>
              <a:rPr b="1" lang="en-US"/>
              <a:t>Enacted by : </a:t>
            </a:r>
            <a:r>
              <a:rPr lang="en-US"/>
              <a:t>Parliament of India</a:t>
            </a:r>
            <a:endParaRPr/>
          </a:p>
          <a:p>
            <a:pPr indent="-121920" lvl="0" marL="274320" rtl="0" algn="l">
              <a:lnSpc>
                <a:spcPct val="90000"/>
              </a:lnSpc>
              <a:spcBef>
                <a:spcPts val="480"/>
              </a:spcBef>
              <a:spcAft>
                <a:spcPts val="0"/>
              </a:spcAft>
              <a:buSzPts val="2400"/>
              <a:buNone/>
            </a:pPr>
            <a:r>
              <a:t/>
            </a:r>
            <a:endParaRPr b="1"/>
          </a:p>
          <a:p>
            <a:pPr indent="-274320" lvl="0" marL="274320" rtl="0" algn="l">
              <a:lnSpc>
                <a:spcPct val="90000"/>
              </a:lnSpc>
              <a:spcBef>
                <a:spcPts val="480"/>
              </a:spcBef>
              <a:spcAft>
                <a:spcPts val="0"/>
              </a:spcAft>
              <a:buSzPts val="2400"/>
              <a:buChar char="*"/>
            </a:pPr>
            <a:r>
              <a:rPr b="1" lang="en-US"/>
              <a:t>Enacted on : </a:t>
            </a:r>
            <a:r>
              <a:rPr lang="en-US"/>
              <a:t>15</a:t>
            </a:r>
            <a:r>
              <a:rPr baseline="30000" lang="en-US"/>
              <a:t>th</a:t>
            </a:r>
            <a:r>
              <a:rPr lang="en-US"/>
              <a:t> June, 2005</a:t>
            </a:r>
            <a:endParaRPr/>
          </a:p>
          <a:p>
            <a:pPr indent="-121920" lvl="0" marL="274320" rtl="0" algn="l">
              <a:lnSpc>
                <a:spcPct val="90000"/>
              </a:lnSpc>
              <a:spcBef>
                <a:spcPts val="480"/>
              </a:spcBef>
              <a:spcAft>
                <a:spcPts val="0"/>
              </a:spcAft>
              <a:buSzPts val="2400"/>
              <a:buNone/>
            </a:pPr>
            <a:r>
              <a:t/>
            </a:r>
            <a:endParaRPr b="1"/>
          </a:p>
          <a:p>
            <a:pPr indent="-274320" lvl="0" marL="274320" rtl="0" algn="l">
              <a:lnSpc>
                <a:spcPct val="90000"/>
              </a:lnSpc>
              <a:spcBef>
                <a:spcPts val="480"/>
              </a:spcBef>
              <a:spcAft>
                <a:spcPts val="0"/>
              </a:spcAft>
              <a:buSzPts val="2400"/>
              <a:buChar char="*"/>
            </a:pPr>
            <a:r>
              <a:rPr b="1" lang="en-US"/>
              <a:t>Assented to : </a:t>
            </a:r>
            <a:r>
              <a:rPr lang="en-US"/>
              <a:t>22</a:t>
            </a:r>
            <a:r>
              <a:rPr baseline="30000" lang="en-US"/>
              <a:t>nd</a:t>
            </a:r>
            <a:r>
              <a:rPr lang="en-US"/>
              <a:t> June, 2005</a:t>
            </a:r>
            <a:endParaRPr/>
          </a:p>
          <a:p>
            <a:pPr indent="-121920" lvl="0" marL="274320" rtl="0" algn="l">
              <a:lnSpc>
                <a:spcPct val="90000"/>
              </a:lnSpc>
              <a:spcBef>
                <a:spcPts val="480"/>
              </a:spcBef>
              <a:spcAft>
                <a:spcPts val="0"/>
              </a:spcAft>
              <a:buSzPts val="2400"/>
              <a:buNone/>
            </a:pPr>
            <a:r>
              <a:t/>
            </a:r>
            <a:endParaRPr b="1"/>
          </a:p>
          <a:p>
            <a:pPr indent="-274320" lvl="0" marL="274320" rtl="0" algn="l">
              <a:lnSpc>
                <a:spcPct val="90000"/>
              </a:lnSpc>
              <a:spcBef>
                <a:spcPts val="480"/>
              </a:spcBef>
              <a:spcAft>
                <a:spcPts val="0"/>
              </a:spcAft>
              <a:buSzPts val="2400"/>
              <a:buChar char="*"/>
            </a:pPr>
            <a:r>
              <a:rPr b="1" lang="en-US"/>
              <a:t>Commenced on : </a:t>
            </a:r>
            <a:r>
              <a:rPr lang="en-US"/>
              <a:t>12</a:t>
            </a:r>
            <a:r>
              <a:rPr baseline="30000" lang="en-US"/>
              <a:t>th</a:t>
            </a:r>
            <a:r>
              <a:rPr lang="en-US"/>
              <a:t> October, 2005</a:t>
            </a:r>
            <a:r>
              <a:rPr b="1" lang="en-US"/>
              <a:t> </a:t>
            </a:r>
            <a:endParaRPr/>
          </a:p>
        </p:txBody>
      </p:sp>
      <p:sp>
        <p:nvSpPr>
          <p:cNvPr id="149" name="Google Shape;149;p15"/>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About right to information act, 2005</a:t>
            </a:r>
            <a:endParaRPr sz="3959"/>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pic>
        <p:nvPicPr>
          <p:cNvPr id="311" name="Google Shape;311;p42"/>
          <p:cNvPicPr preferRelativeResize="0"/>
          <p:nvPr/>
        </p:nvPicPr>
        <p:blipFill rotWithShape="1">
          <a:blip r:embed="rId3">
            <a:alphaModFix/>
          </a:blip>
          <a:srcRect b="0" l="0" r="0" t="0"/>
          <a:stretch/>
        </p:blipFill>
        <p:spPr>
          <a:xfrm>
            <a:off x="0" y="0"/>
            <a:ext cx="9144000" cy="685799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6"/>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220"/>
              <a:buChar char="*"/>
            </a:pPr>
            <a:r>
              <a:rPr lang="en-US" sz="2220"/>
              <a:t>In 1987, a few laborers in Rajasthan were refused their wages on charges of inconsistent performance. </a:t>
            </a:r>
            <a:endParaRPr/>
          </a:p>
          <a:p>
            <a:pPr indent="-274320" lvl="0" marL="274320" rtl="0" algn="l">
              <a:spcBef>
                <a:spcPts val="444"/>
              </a:spcBef>
              <a:spcAft>
                <a:spcPts val="0"/>
              </a:spcAft>
              <a:buSzPts val="2220"/>
              <a:buChar char="*"/>
            </a:pPr>
            <a:r>
              <a:rPr lang="en-US" sz="2220"/>
              <a:t>Mazdoor Kissan Shakti Sangathan (MKSS), an activist group fought for these workers and demanded that the government produced that the necessary proof to verify the worker’s performance records .</a:t>
            </a:r>
            <a:endParaRPr/>
          </a:p>
          <a:p>
            <a:pPr indent="-274320" lvl="0" marL="274320" rtl="0" algn="l">
              <a:spcBef>
                <a:spcPts val="444"/>
              </a:spcBef>
              <a:spcAft>
                <a:spcPts val="0"/>
              </a:spcAft>
              <a:buSzPts val="2220"/>
              <a:buChar char="*"/>
            </a:pPr>
            <a:r>
              <a:rPr lang="en-US" sz="2220"/>
              <a:t>After a series  of protests, the MKSS got the copies of rolls, which also brought to surface the corruption existed among the officials .</a:t>
            </a:r>
            <a:endParaRPr/>
          </a:p>
          <a:p>
            <a:pPr indent="-274320" lvl="0" marL="274320" rtl="0" algn="l">
              <a:spcBef>
                <a:spcPts val="444"/>
              </a:spcBef>
              <a:spcAft>
                <a:spcPts val="0"/>
              </a:spcAft>
              <a:buSzPts val="2220"/>
              <a:buChar char="*"/>
            </a:pPr>
            <a:r>
              <a:rPr lang="en-US" sz="2220"/>
              <a:t>Provoked by such discrepancies, the MKSS protested for the RTI . This protest turned into a national event leading to the passing of the Freedom of Information Act, 2002 which became the RTI Act, 2005 . </a:t>
            </a:r>
            <a:endParaRPr/>
          </a:p>
          <a:p>
            <a:pPr indent="-274320" lvl="0" marL="274320" rtl="0" algn="l">
              <a:spcBef>
                <a:spcPts val="444"/>
              </a:spcBef>
              <a:spcAft>
                <a:spcPts val="0"/>
              </a:spcAft>
              <a:buSzPts val="2220"/>
              <a:buChar char="*"/>
            </a:pPr>
            <a:r>
              <a:rPr b="1" lang="en-US" sz="2220"/>
              <a:t>A Pune Police Station received the first RTI application in the year 2005 .</a:t>
            </a:r>
            <a:endParaRPr sz="2220"/>
          </a:p>
        </p:txBody>
      </p:sp>
      <p:sp>
        <p:nvSpPr>
          <p:cNvPr id="155" name="Google Shape;155;p16"/>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BACKGROUND OF THE RTI ACT, 2005</a:t>
            </a:r>
            <a:endParaRPr sz="3959"/>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7"/>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2220"/>
              <a:buChar char="*"/>
            </a:pPr>
            <a:r>
              <a:rPr b="1" lang="en-US" sz="2220"/>
              <a:t>1. </a:t>
            </a:r>
            <a:r>
              <a:rPr lang="en-US" sz="2220"/>
              <a:t>To set out a practical regime of right to information for citizens .</a:t>
            </a:r>
            <a:endParaRPr/>
          </a:p>
          <a:p>
            <a:pPr indent="-133350" lvl="0" marL="274320" rtl="0" algn="l">
              <a:lnSpc>
                <a:spcPct val="80000"/>
              </a:lnSpc>
              <a:spcBef>
                <a:spcPts val="444"/>
              </a:spcBef>
              <a:spcAft>
                <a:spcPts val="0"/>
              </a:spcAft>
              <a:buSzPts val="2220"/>
              <a:buNone/>
            </a:pPr>
            <a:r>
              <a:t/>
            </a:r>
            <a:endParaRPr b="1" sz="2220"/>
          </a:p>
          <a:p>
            <a:pPr indent="-274320" lvl="0" marL="274320" rtl="0" algn="l">
              <a:lnSpc>
                <a:spcPct val="80000"/>
              </a:lnSpc>
              <a:spcBef>
                <a:spcPts val="444"/>
              </a:spcBef>
              <a:spcAft>
                <a:spcPts val="0"/>
              </a:spcAft>
              <a:buSzPts val="2220"/>
              <a:buChar char="*"/>
            </a:pPr>
            <a:r>
              <a:rPr b="1" lang="en-US" sz="2220"/>
              <a:t>2. </a:t>
            </a:r>
            <a:r>
              <a:rPr lang="en-US" sz="2220"/>
              <a:t>To secure access to information under the control of public authorities .</a:t>
            </a:r>
            <a:endParaRPr/>
          </a:p>
          <a:p>
            <a:pPr indent="-133350" lvl="0" marL="274320" rtl="0" algn="l">
              <a:lnSpc>
                <a:spcPct val="80000"/>
              </a:lnSpc>
              <a:spcBef>
                <a:spcPts val="444"/>
              </a:spcBef>
              <a:spcAft>
                <a:spcPts val="0"/>
              </a:spcAft>
              <a:buSzPts val="2220"/>
              <a:buNone/>
            </a:pPr>
            <a:r>
              <a:t/>
            </a:r>
            <a:endParaRPr b="1" sz="2220"/>
          </a:p>
          <a:p>
            <a:pPr indent="-274320" lvl="0" marL="274320" rtl="0" algn="l">
              <a:lnSpc>
                <a:spcPct val="80000"/>
              </a:lnSpc>
              <a:spcBef>
                <a:spcPts val="444"/>
              </a:spcBef>
              <a:spcAft>
                <a:spcPts val="0"/>
              </a:spcAft>
              <a:buSzPts val="2220"/>
              <a:buChar char="*"/>
            </a:pPr>
            <a:r>
              <a:rPr b="1" lang="en-US" sz="2220"/>
              <a:t>3. </a:t>
            </a:r>
            <a:r>
              <a:rPr lang="en-US" sz="2220"/>
              <a:t>To promote transparency and accountability in the working of every public authority .</a:t>
            </a:r>
            <a:endParaRPr/>
          </a:p>
          <a:p>
            <a:pPr indent="-133350" lvl="0" marL="274320" rtl="0" algn="l">
              <a:lnSpc>
                <a:spcPct val="80000"/>
              </a:lnSpc>
              <a:spcBef>
                <a:spcPts val="444"/>
              </a:spcBef>
              <a:spcAft>
                <a:spcPts val="0"/>
              </a:spcAft>
              <a:buSzPts val="2220"/>
              <a:buNone/>
            </a:pPr>
            <a:r>
              <a:t/>
            </a:r>
            <a:endParaRPr b="1" sz="2220"/>
          </a:p>
          <a:p>
            <a:pPr indent="-274320" lvl="0" marL="274320" rtl="0" algn="l">
              <a:lnSpc>
                <a:spcPct val="80000"/>
              </a:lnSpc>
              <a:spcBef>
                <a:spcPts val="444"/>
              </a:spcBef>
              <a:spcAft>
                <a:spcPts val="0"/>
              </a:spcAft>
              <a:buSzPts val="2220"/>
              <a:buChar char="*"/>
            </a:pPr>
            <a:r>
              <a:rPr b="1" lang="en-US" sz="2220"/>
              <a:t>4. </a:t>
            </a:r>
            <a:r>
              <a:rPr lang="en-US" sz="2220"/>
              <a:t>To remove corruption .</a:t>
            </a:r>
            <a:endParaRPr/>
          </a:p>
          <a:p>
            <a:pPr indent="-133350" lvl="0" marL="274320" rtl="0" algn="l">
              <a:lnSpc>
                <a:spcPct val="80000"/>
              </a:lnSpc>
              <a:spcBef>
                <a:spcPts val="444"/>
              </a:spcBef>
              <a:spcAft>
                <a:spcPts val="0"/>
              </a:spcAft>
              <a:buSzPts val="2220"/>
              <a:buNone/>
            </a:pPr>
            <a:r>
              <a:t/>
            </a:r>
            <a:endParaRPr b="1" sz="2220"/>
          </a:p>
          <a:p>
            <a:pPr indent="-274320" lvl="0" marL="274320" rtl="0" algn="l">
              <a:lnSpc>
                <a:spcPct val="80000"/>
              </a:lnSpc>
              <a:spcBef>
                <a:spcPts val="444"/>
              </a:spcBef>
              <a:spcAft>
                <a:spcPts val="0"/>
              </a:spcAft>
              <a:buSzPts val="2220"/>
              <a:buChar char="*"/>
            </a:pPr>
            <a:r>
              <a:rPr b="1" lang="en-US" sz="2220"/>
              <a:t>5. </a:t>
            </a:r>
            <a:r>
              <a:rPr lang="en-US" sz="2220"/>
              <a:t>To increase citizens’ awareness and ability to exercise their other rights .</a:t>
            </a:r>
            <a:endParaRPr/>
          </a:p>
          <a:p>
            <a:pPr indent="-133350" lvl="0" marL="274320" rtl="0" algn="l">
              <a:lnSpc>
                <a:spcPct val="80000"/>
              </a:lnSpc>
              <a:spcBef>
                <a:spcPts val="444"/>
              </a:spcBef>
              <a:spcAft>
                <a:spcPts val="0"/>
              </a:spcAft>
              <a:buSzPts val="2220"/>
              <a:buNone/>
            </a:pPr>
            <a:r>
              <a:t/>
            </a:r>
            <a:endParaRPr b="1" sz="2220"/>
          </a:p>
          <a:p>
            <a:pPr indent="-274320" lvl="0" marL="274320" rtl="0" algn="l">
              <a:lnSpc>
                <a:spcPct val="80000"/>
              </a:lnSpc>
              <a:spcBef>
                <a:spcPts val="444"/>
              </a:spcBef>
              <a:spcAft>
                <a:spcPts val="0"/>
              </a:spcAft>
              <a:buSzPts val="2220"/>
              <a:buChar char="*"/>
            </a:pPr>
            <a:r>
              <a:rPr b="1" lang="en-US" sz="2220"/>
              <a:t>6. </a:t>
            </a:r>
            <a:r>
              <a:rPr lang="en-US" sz="2220"/>
              <a:t>To equip them to participate meaningfully in the development process .</a:t>
            </a:r>
            <a:endParaRPr b="1" sz="2220"/>
          </a:p>
        </p:txBody>
      </p:sp>
      <p:sp>
        <p:nvSpPr>
          <p:cNvPr id="161" name="Google Shape;161;p17"/>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Aims &amp; Objectives of the rti act, 2005</a:t>
            </a:r>
            <a:endParaRPr sz="3959"/>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8"/>
          <p:cNvSpPr txBox="1"/>
          <p:nvPr>
            <p:ph idx="1" type="body"/>
          </p:nvPr>
        </p:nvSpPr>
        <p:spPr>
          <a:xfrm>
            <a:off x="0" y="2514600"/>
            <a:ext cx="9143999" cy="434340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00"/>
              <a:buChar char="*"/>
            </a:pPr>
            <a:r>
              <a:rPr lang="en-US"/>
              <a:t>The RTI Act mandates that any Indian Citizen is free to seek any information from any public or government authority and the authority is under liability to respond to such a request within a period of 30 days from the date of receiving such an application . However, the information sought must not be related to defense, national security, or personal details .</a:t>
            </a:r>
            <a:endParaRPr/>
          </a:p>
          <a:p>
            <a:pPr indent="-121920" lvl="0" marL="274320" rtl="0" algn="l">
              <a:spcBef>
                <a:spcPts val="480"/>
              </a:spcBef>
              <a:spcAft>
                <a:spcPts val="0"/>
              </a:spcAft>
              <a:buSzPts val="2400"/>
              <a:buNone/>
            </a:pPr>
            <a:r>
              <a:t/>
            </a:r>
            <a:endParaRPr/>
          </a:p>
          <a:p>
            <a:pPr indent="-274320" lvl="0" marL="274320" rtl="0" algn="l">
              <a:spcBef>
                <a:spcPts val="480"/>
              </a:spcBef>
              <a:spcAft>
                <a:spcPts val="0"/>
              </a:spcAft>
              <a:buSzPts val="2400"/>
              <a:buChar char="*"/>
            </a:pPr>
            <a:r>
              <a:rPr lang="en-US"/>
              <a:t>The RTI Act has also made it mandatory for computerizing the records for the purpose of wide spread relay so that any information sought by the public can be processed quickly aided by the information categorization .</a:t>
            </a:r>
            <a:endParaRPr/>
          </a:p>
        </p:txBody>
      </p:sp>
      <p:sp>
        <p:nvSpPr>
          <p:cNvPr id="167" name="Google Shape;167;p18"/>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What is mandated by the rti act ?</a:t>
            </a:r>
            <a:endParaRPr sz="3959"/>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9"/>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1500"/>
              <a:buChar char="*"/>
            </a:pPr>
            <a:r>
              <a:rPr lang="en-US" sz="1500"/>
              <a:t>Applying for RTI is a simple process and can be done either online or offline . Nevertheless, some states have not still effected the online option . One can apply for RTI through the official website of the RTI . For different states and departments, the rules for filing RTI is different . Every Indian should know about RTI filing . The procedure to File RTI is simple and hassle free .</a:t>
            </a:r>
            <a:endParaRPr/>
          </a:p>
          <a:p>
            <a:pPr indent="0" lvl="0" marL="0" rtl="0" algn="l">
              <a:lnSpc>
                <a:spcPct val="80000"/>
              </a:lnSpc>
              <a:spcBef>
                <a:spcPts val="300"/>
              </a:spcBef>
              <a:spcAft>
                <a:spcPts val="0"/>
              </a:spcAft>
              <a:buSzPts val="1500"/>
              <a:buNone/>
            </a:pPr>
            <a:r>
              <a:t/>
            </a:r>
            <a:endParaRPr sz="1500"/>
          </a:p>
          <a:p>
            <a:pPr indent="-179070" lvl="0" marL="274320" rtl="0" algn="l">
              <a:lnSpc>
                <a:spcPct val="80000"/>
              </a:lnSpc>
              <a:spcBef>
                <a:spcPts val="300"/>
              </a:spcBef>
              <a:spcAft>
                <a:spcPts val="0"/>
              </a:spcAft>
              <a:buSzPts val="1500"/>
              <a:buNone/>
            </a:pPr>
            <a:r>
              <a:t/>
            </a:r>
            <a:endParaRPr sz="1500"/>
          </a:p>
          <a:p>
            <a:pPr indent="-274320" lvl="0" marL="274320" rtl="0" algn="l">
              <a:lnSpc>
                <a:spcPct val="80000"/>
              </a:lnSpc>
              <a:spcBef>
                <a:spcPts val="300"/>
              </a:spcBef>
              <a:spcAft>
                <a:spcPts val="0"/>
              </a:spcAft>
              <a:buSzPts val="1500"/>
              <a:buChar char="*"/>
            </a:pPr>
            <a:r>
              <a:rPr lang="en-US" sz="1500"/>
              <a:t>Write the application (or get it typed, your choice ) on a paper in English/Hindi/the official language of the state . Some States have prescribed format for RTI applications . Address it to the PIO (Public Information Officer) of the department concerned .</a:t>
            </a:r>
            <a:endParaRPr/>
          </a:p>
          <a:p>
            <a:pPr indent="-179070" lvl="0" marL="274320" rtl="0" algn="l">
              <a:lnSpc>
                <a:spcPct val="80000"/>
              </a:lnSpc>
              <a:spcBef>
                <a:spcPts val="300"/>
              </a:spcBef>
              <a:spcAft>
                <a:spcPts val="0"/>
              </a:spcAft>
              <a:buSzPts val="1500"/>
              <a:buNone/>
            </a:pPr>
            <a:r>
              <a:t/>
            </a:r>
            <a:endParaRPr sz="1500"/>
          </a:p>
          <a:p>
            <a:pPr indent="-179070" lvl="0" marL="274320" rtl="0" algn="l">
              <a:lnSpc>
                <a:spcPct val="80000"/>
              </a:lnSpc>
              <a:spcBef>
                <a:spcPts val="300"/>
              </a:spcBef>
              <a:spcAft>
                <a:spcPts val="0"/>
              </a:spcAft>
              <a:buSzPts val="1500"/>
              <a:buNone/>
            </a:pPr>
            <a:r>
              <a:t/>
            </a:r>
            <a:endParaRPr sz="1500"/>
          </a:p>
          <a:p>
            <a:pPr indent="-274320" lvl="0" marL="274320" rtl="0" algn="l">
              <a:lnSpc>
                <a:spcPct val="80000"/>
              </a:lnSpc>
              <a:spcBef>
                <a:spcPts val="300"/>
              </a:spcBef>
              <a:spcAft>
                <a:spcPts val="0"/>
              </a:spcAft>
              <a:buSzPts val="1500"/>
              <a:buChar char="*"/>
            </a:pPr>
            <a:r>
              <a:rPr lang="en-US" sz="1500"/>
              <a:t>Ask specific questions. See to it that they are clear and complete, and not confusing whatsoever .</a:t>
            </a:r>
            <a:endParaRPr/>
          </a:p>
          <a:p>
            <a:pPr indent="0" lvl="0" marL="0" rtl="0" algn="l">
              <a:lnSpc>
                <a:spcPct val="80000"/>
              </a:lnSpc>
              <a:spcBef>
                <a:spcPts val="300"/>
              </a:spcBef>
              <a:spcAft>
                <a:spcPts val="0"/>
              </a:spcAft>
              <a:buSzPts val="1500"/>
              <a:buNone/>
            </a:pPr>
            <a:r>
              <a:t/>
            </a:r>
            <a:endParaRPr sz="1500"/>
          </a:p>
          <a:p>
            <a:pPr indent="-179070" lvl="0" marL="274320" rtl="0" algn="l">
              <a:lnSpc>
                <a:spcPct val="80000"/>
              </a:lnSpc>
              <a:spcBef>
                <a:spcPts val="300"/>
              </a:spcBef>
              <a:spcAft>
                <a:spcPts val="0"/>
              </a:spcAft>
              <a:buSzPts val="1500"/>
              <a:buNone/>
            </a:pPr>
            <a:r>
              <a:t/>
            </a:r>
            <a:endParaRPr sz="1500"/>
          </a:p>
          <a:p>
            <a:pPr indent="-274320" lvl="0" marL="274320" rtl="0" algn="l">
              <a:lnSpc>
                <a:spcPct val="80000"/>
              </a:lnSpc>
              <a:spcBef>
                <a:spcPts val="300"/>
              </a:spcBef>
              <a:spcAft>
                <a:spcPts val="0"/>
              </a:spcAft>
              <a:buSzPts val="1500"/>
              <a:buChar char="*"/>
            </a:pPr>
            <a:r>
              <a:rPr lang="en-US" sz="1500"/>
              <a:t>Write your full name, contact details and address, where you want the information to your RTI be sent .</a:t>
            </a:r>
            <a:endParaRPr/>
          </a:p>
          <a:p>
            <a:pPr indent="-179070" lvl="0" marL="274320" rtl="0" algn="l">
              <a:lnSpc>
                <a:spcPct val="80000"/>
              </a:lnSpc>
              <a:spcBef>
                <a:spcPts val="300"/>
              </a:spcBef>
              <a:spcAft>
                <a:spcPts val="0"/>
              </a:spcAft>
              <a:buSzPts val="1500"/>
              <a:buNone/>
            </a:pPr>
            <a:r>
              <a:t/>
            </a:r>
            <a:endParaRPr sz="1500"/>
          </a:p>
          <a:p>
            <a:pPr indent="-274320" lvl="0" marL="274320" rtl="0" algn="l">
              <a:lnSpc>
                <a:spcPct val="80000"/>
              </a:lnSpc>
              <a:spcBef>
                <a:spcPts val="300"/>
              </a:spcBef>
              <a:spcAft>
                <a:spcPts val="0"/>
              </a:spcAft>
              <a:buSzPts val="1500"/>
              <a:buChar char="*"/>
            </a:pPr>
            <a:r>
              <a:rPr lang="en-US" sz="1500"/>
              <a:t>Take a photocopy of the application for your record . If you’re sending the application by post, it’s advisable to send it via registered post, as then you will have an acknowledgement of your request’s delivery . If you’re submitting the application to the PIO in person, remember to take an acknowledgement from him/her .</a:t>
            </a:r>
            <a:endParaRPr sz="1500"/>
          </a:p>
        </p:txBody>
      </p:sp>
      <p:sp>
        <p:nvSpPr>
          <p:cNvPr id="173" name="Google Shape;173;p19"/>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4400"/>
              <a:buFont typeface="Algerian"/>
              <a:buNone/>
            </a:pPr>
            <a:r>
              <a:rPr b="1" lang="en-US" u="sng">
                <a:solidFill>
                  <a:srgbClr val="FFC000"/>
                </a:solidFill>
                <a:latin typeface="Algerian"/>
                <a:ea typeface="Algerian"/>
                <a:cs typeface="Algerian"/>
                <a:sym typeface="Algerian"/>
              </a:rPr>
              <a:t>Applying for RTI</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pic>
        <p:nvPicPr>
          <p:cNvPr id="178" name="Google Shape;178;p20"/>
          <p:cNvPicPr preferRelativeResize="0"/>
          <p:nvPr>
            <p:ph idx="1" type="body"/>
          </p:nvPr>
        </p:nvPicPr>
        <p:blipFill rotWithShape="1">
          <a:blip r:embed="rId3">
            <a:alphaModFix/>
          </a:blip>
          <a:srcRect b="0" l="0" r="0" t="0"/>
          <a:stretch/>
        </p:blipFill>
        <p:spPr>
          <a:xfrm>
            <a:off x="0" y="1371600"/>
            <a:ext cx="9144000" cy="5486400"/>
          </a:xfrm>
          <a:prstGeom prst="rect">
            <a:avLst/>
          </a:prstGeom>
          <a:noFill/>
          <a:ln>
            <a:noFill/>
          </a:ln>
        </p:spPr>
      </p:pic>
      <p:sp>
        <p:nvSpPr>
          <p:cNvPr id="179" name="Google Shape;179;p20"/>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4400"/>
              <a:buFont typeface="Algerian"/>
              <a:buNone/>
            </a:pPr>
            <a:r>
              <a:rPr b="1" lang="en-US" u="sng">
                <a:solidFill>
                  <a:srgbClr val="FFC000"/>
                </a:solidFill>
                <a:latin typeface="Algerian"/>
                <a:ea typeface="Algerian"/>
                <a:cs typeface="Algerian"/>
                <a:sym typeface="Algerian"/>
              </a:rPr>
              <a:t>FORM OF RTI</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1"/>
          <p:cNvSpPr txBox="1"/>
          <p:nvPr>
            <p:ph idx="1" type="body"/>
          </p:nvPr>
        </p:nvSpPr>
        <p:spPr>
          <a:xfrm>
            <a:off x="0" y="2514600"/>
            <a:ext cx="9143999" cy="4343399"/>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00"/>
              <a:buChar char="*"/>
            </a:pPr>
            <a:r>
              <a:rPr lang="en-US"/>
              <a:t>Any Indian Citizen is free to seek answers from a Government Authority like applying for a delayed IT refund, driving license or passport, or details of a repair or infrastructure project completed or going on . </a:t>
            </a:r>
            <a:endParaRPr/>
          </a:p>
          <a:p>
            <a:pPr indent="-121920" lvl="0" marL="274320" rtl="0" algn="l">
              <a:spcBef>
                <a:spcPts val="480"/>
              </a:spcBef>
              <a:spcAft>
                <a:spcPts val="0"/>
              </a:spcAft>
              <a:buSzPts val="2400"/>
              <a:buNone/>
            </a:pPr>
            <a:r>
              <a:t/>
            </a:r>
            <a:endParaRPr/>
          </a:p>
          <a:p>
            <a:pPr indent="-274320" lvl="0" marL="274320" rtl="0" algn="l">
              <a:spcBef>
                <a:spcPts val="480"/>
              </a:spcBef>
              <a:spcAft>
                <a:spcPts val="0"/>
              </a:spcAft>
              <a:buSzPts val="2400"/>
              <a:buChar char="*"/>
            </a:pPr>
            <a:r>
              <a:rPr lang="en-US"/>
              <a:t>Information sought can also be related to the funds allotted under the different kinds of relief funds in the country . </a:t>
            </a:r>
            <a:endParaRPr/>
          </a:p>
          <a:p>
            <a:pPr indent="-121920" lvl="0" marL="274320" rtl="0" algn="l">
              <a:spcBef>
                <a:spcPts val="480"/>
              </a:spcBef>
              <a:spcAft>
                <a:spcPts val="0"/>
              </a:spcAft>
              <a:buSzPts val="2400"/>
              <a:buNone/>
            </a:pPr>
            <a:r>
              <a:t/>
            </a:r>
            <a:endParaRPr/>
          </a:p>
          <a:p>
            <a:pPr indent="-274320" lvl="0" marL="274320" rtl="0" algn="l">
              <a:spcBef>
                <a:spcPts val="480"/>
              </a:spcBef>
              <a:spcAft>
                <a:spcPts val="0"/>
              </a:spcAft>
              <a:buSzPts val="2400"/>
              <a:buChar char="*"/>
            </a:pPr>
            <a:r>
              <a:rPr lang="en-US"/>
              <a:t>The Act enables students to get copies of answer sheets from the universities under this Act .</a:t>
            </a:r>
            <a:endParaRPr/>
          </a:p>
        </p:txBody>
      </p:sp>
      <p:sp>
        <p:nvSpPr>
          <p:cNvPr id="185" name="Google Shape;185;p21"/>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C000"/>
              </a:buClr>
              <a:buSzPts val="3959"/>
              <a:buFont typeface="Algerian"/>
              <a:buNone/>
            </a:pPr>
            <a:r>
              <a:rPr b="1" lang="en-US" sz="3959" u="sng">
                <a:solidFill>
                  <a:srgbClr val="FFC000"/>
                </a:solidFill>
                <a:latin typeface="Algerian"/>
                <a:ea typeface="Algerian"/>
                <a:cs typeface="Algerian"/>
                <a:sym typeface="Algerian"/>
              </a:rPr>
              <a:t>What information can be sought under the rti act ?</a:t>
            </a:r>
            <a:endParaRPr sz="3959"/>
          </a:p>
        </p:txBody>
      </p:sp>
    </p:spTree>
  </p:cSld>
  <p:clrMapOvr>
    <a:masterClrMapping/>
  </p:clrMapOvr>
</p:sld>
</file>

<file path=ppt/theme/theme1.xml><?xml version="1.0" encoding="utf-8"?>
<a:theme xmlns:a="http://schemas.openxmlformats.org/drawingml/2006/main" xmlns:r="http://schemas.openxmlformats.org/officeDocument/2006/relationships" name="Waveform">
  <a:themeElements>
    <a:clrScheme name="Waveform">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