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6"/>
  </p:notes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164"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xmlns="" id="{60E91E2C-6BAD-44B6-AC93-5C01EF332FA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9939" name="Rectangle 3">
            <a:extLst>
              <a:ext uri="{FF2B5EF4-FFF2-40B4-BE49-F238E27FC236}">
                <a16:creationId xmlns:a16="http://schemas.microsoft.com/office/drawing/2014/main" xmlns="" id="{EDB4E1F0-2F1E-4CBA-94B3-EB97E2E511F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7652" name="Rectangle 4">
            <a:extLst>
              <a:ext uri="{FF2B5EF4-FFF2-40B4-BE49-F238E27FC236}">
                <a16:creationId xmlns:a16="http://schemas.microsoft.com/office/drawing/2014/main" xmlns="" id="{82E7AA4C-E103-4A08-B354-F6E3CE77C38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a:extLst>
              <a:ext uri="{FF2B5EF4-FFF2-40B4-BE49-F238E27FC236}">
                <a16:creationId xmlns:a16="http://schemas.microsoft.com/office/drawing/2014/main" xmlns="" id="{8F091B69-5CF4-4752-9DFA-9C9E82A3A7F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a:extLst>
              <a:ext uri="{FF2B5EF4-FFF2-40B4-BE49-F238E27FC236}">
                <a16:creationId xmlns:a16="http://schemas.microsoft.com/office/drawing/2014/main" xmlns="" id="{21E13A8C-AA24-4BA7-83B4-3FCC90D5B53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9943" name="Rectangle 7">
            <a:extLst>
              <a:ext uri="{FF2B5EF4-FFF2-40B4-BE49-F238E27FC236}">
                <a16:creationId xmlns:a16="http://schemas.microsoft.com/office/drawing/2014/main" xmlns="" id="{DA41A0BA-A946-46B7-BF4B-98F16156941F}"/>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4D67EBDE-E9A8-4949-8687-088DF6F0B9E1}" type="slidenum">
              <a:rPr lang="en-US" altLang="en-US"/>
              <a:pPr/>
              <a:t>‹#›</a:t>
            </a:fld>
            <a:endParaRPr lang="en-US" altLang="en-US"/>
          </a:p>
        </p:txBody>
      </p:sp>
    </p:spTree>
    <p:extLst>
      <p:ext uri="{BB962C8B-B14F-4D97-AF65-F5344CB8AC3E}">
        <p14:creationId xmlns:p14="http://schemas.microsoft.com/office/powerpoint/2010/main" val="3352598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58A94018-35A6-4B82-9C55-88322D2D3E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B5C9F14-4A8A-4A13-BD3D-850DB6ED91D6}" type="slidenum">
              <a:rPr lang="en-US" altLang="en-US">
                <a:latin typeface="Arial" panose="020B0604020202020204" pitchFamily="34" charset="0"/>
              </a:rPr>
              <a:pPr/>
              <a:t>2</a:t>
            </a:fld>
            <a:endParaRPr lang="en-US" altLang="en-US">
              <a:latin typeface="Arial" panose="020B0604020202020204" pitchFamily="34" charset="0"/>
            </a:endParaRPr>
          </a:p>
        </p:txBody>
      </p:sp>
      <p:sp>
        <p:nvSpPr>
          <p:cNvPr id="28675" name="Rectangle 2">
            <a:extLst>
              <a:ext uri="{FF2B5EF4-FFF2-40B4-BE49-F238E27FC236}">
                <a16:creationId xmlns:a16="http://schemas.microsoft.com/office/drawing/2014/main" xmlns="" id="{74584B22-EB54-4F85-BBEE-6E5290B4EE43}"/>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xmlns="" id="{4B6DA2A8-40EB-4006-8378-37634FA177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875F5ECE-6583-4AC6-86E6-C528E33CE176}"/>
              </a:ext>
            </a:extLst>
          </p:cNvPr>
          <p:cNvGrpSpPr>
            <a:grpSpLocks/>
          </p:cNvGrpSpPr>
          <p:nvPr/>
        </p:nvGrpSpPr>
        <p:grpSpPr bwMode="auto">
          <a:xfrm>
            <a:off x="0" y="1422400"/>
            <a:ext cx="9147175" cy="5435600"/>
            <a:chOff x="0" y="896"/>
            <a:chExt cx="5762" cy="3424"/>
          </a:xfrm>
        </p:grpSpPr>
        <p:grpSp>
          <p:nvGrpSpPr>
            <p:cNvPr id="5" name="Group 3">
              <a:extLst>
                <a:ext uri="{FF2B5EF4-FFF2-40B4-BE49-F238E27FC236}">
                  <a16:creationId xmlns:a16="http://schemas.microsoft.com/office/drawing/2014/main" xmlns="" id="{6FC45CB1-1C7E-43C5-B6BA-B60EAE22A4C5}"/>
                </a:ext>
              </a:extLst>
            </p:cNvPr>
            <p:cNvGrpSpPr>
              <a:grpSpLocks/>
            </p:cNvGrpSpPr>
            <p:nvPr userDrawn="1"/>
          </p:nvGrpSpPr>
          <p:grpSpPr bwMode="auto">
            <a:xfrm>
              <a:off x="20" y="896"/>
              <a:ext cx="5742" cy="3424"/>
              <a:chOff x="20" y="896"/>
              <a:chExt cx="5742" cy="3424"/>
            </a:xfrm>
          </p:grpSpPr>
          <p:sp>
            <p:nvSpPr>
              <p:cNvPr id="142" name="Freeform 4">
                <a:extLst>
                  <a:ext uri="{FF2B5EF4-FFF2-40B4-BE49-F238E27FC236}">
                    <a16:creationId xmlns:a16="http://schemas.microsoft.com/office/drawing/2014/main" xmlns="" id="{8E3F4C63-0C00-4E34-BDD7-693C8BBC50BB}"/>
                  </a:ext>
                </a:extLst>
              </p:cNvPr>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3" name="Freeform 5">
                <a:extLst>
                  <a:ext uri="{FF2B5EF4-FFF2-40B4-BE49-F238E27FC236}">
                    <a16:creationId xmlns:a16="http://schemas.microsoft.com/office/drawing/2014/main" xmlns="" id="{114B1087-F1AA-4A34-9FC4-4422ACAF3F8D}"/>
                  </a:ext>
                </a:extLst>
              </p:cNvPr>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4" name="Freeform 6">
                <a:extLst>
                  <a:ext uri="{FF2B5EF4-FFF2-40B4-BE49-F238E27FC236}">
                    <a16:creationId xmlns:a16="http://schemas.microsoft.com/office/drawing/2014/main" xmlns="" id="{D62F1BBE-A911-4E98-AFCC-8A2521FFF900}"/>
                  </a:ext>
                </a:extLst>
              </p:cNvPr>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5" name="Freeform 7">
                <a:extLst>
                  <a:ext uri="{FF2B5EF4-FFF2-40B4-BE49-F238E27FC236}">
                    <a16:creationId xmlns:a16="http://schemas.microsoft.com/office/drawing/2014/main" xmlns="" id="{133BE6B8-19A3-4691-BC80-43362FA9BC3D}"/>
                  </a:ext>
                </a:extLst>
              </p:cNvPr>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6" name="Freeform 8">
                <a:extLst>
                  <a:ext uri="{FF2B5EF4-FFF2-40B4-BE49-F238E27FC236}">
                    <a16:creationId xmlns:a16="http://schemas.microsoft.com/office/drawing/2014/main" xmlns="" id="{53D714AC-B1FB-4976-A1A8-FCE579A912DF}"/>
                  </a:ext>
                </a:extLst>
              </p:cNvPr>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7" name="Freeform 9">
                <a:extLst>
                  <a:ext uri="{FF2B5EF4-FFF2-40B4-BE49-F238E27FC236}">
                    <a16:creationId xmlns:a16="http://schemas.microsoft.com/office/drawing/2014/main" xmlns="" id="{F96F2E65-546A-47D0-9B42-E71A73D5BB29}"/>
                  </a:ext>
                </a:extLst>
              </p:cNvPr>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8" name="Freeform 10">
                <a:extLst>
                  <a:ext uri="{FF2B5EF4-FFF2-40B4-BE49-F238E27FC236}">
                    <a16:creationId xmlns:a16="http://schemas.microsoft.com/office/drawing/2014/main" xmlns="" id="{189CA6F7-DC74-4A51-9D38-3C3783120473}"/>
                  </a:ext>
                </a:extLst>
              </p:cNvPr>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9" name="Freeform 11">
                <a:extLst>
                  <a:ext uri="{FF2B5EF4-FFF2-40B4-BE49-F238E27FC236}">
                    <a16:creationId xmlns:a16="http://schemas.microsoft.com/office/drawing/2014/main" xmlns="" id="{4A5DFBCD-D011-44D0-AED2-FEC61501AE9D}"/>
                  </a:ext>
                </a:extLst>
              </p:cNvPr>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0" name="Freeform 12">
                <a:extLst>
                  <a:ext uri="{FF2B5EF4-FFF2-40B4-BE49-F238E27FC236}">
                    <a16:creationId xmlns:a16="http://schemas.microsoft.com/office/drawing/2014/main" xmlns="" id="{FF6808F2-201A-4C84-B85E-64E81E86682F}"/>
                  </a:ext>
                </a:extLst>
              </p:cNvPr>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1" name="Freeform 13">
                <a:extLst>
                  <a:ext uri="{FF2B5EF4-FFF2-40B4-BE49-F238E27FC236}">
                    <a16:creationId xmlns:a16="http://schemas.microsoft.com/office/drawing/2014/main" xmlns="" id="{8685F866-86FF-4BDB-A9EE-5C708DBF0D1D}"/>
                  </a:ext>
                </a:extLst>
              </p:cNvPr>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2" name="Freeform 14">
                <a:extLst>
                  <a:ext uri="{FF2B5EF4-FFF2-40B4-BE49-F238E27FC236}">
                    <a16:creationId xmlns:a16="http://schemas.microsoft.com/office/drawing/2014/main" xmlns="" id="{A95FC902-2783-4409-96E0-090493C2CE3E}"/>
                  </a:ext>
                </a:extLst>
              </p:cNvPr>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3" name="Freeform 15">
                <a:extLst>
                  <a:ext uri="{FF2B5EF4-FFF2-40B4-BE49-F238E27FC236}">
                    <a16:creationId xmlns:a16="http://schemas.microsoft.com/office/drawing/2014/main" xmlns="" id="{5D8CB181-69ED-4476-85D0-813BEFFA943C}"/>
                  </a:ext>
                </a:extLst>
              </p:cNvPr>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4" name="Freeform 16">
                <a:extLst>
                  <a:ext uri="{FF2B5EF4-FFF2-40B4-BE49-F238E27FC236}">
                    <a16:creationId xmlns:a16="http://schemas.microsoft.com/office/drawing/2014/main" xmlns="" id="{23C1626A-E80D-4FA3-9B16-EA2DAFEF8C3F}"/>
                  </a:ext>
                </a:extLst>
              </p:cNvPr>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grpSp>
        <p:grpSp>
          <p:nvGrpSpPr>
            <p:cNvPr id="6" name="Group 17">
              <a:extLst>
                <a:ext uri="{FF2B5EF4-FFF2-40B4-BE49-F238E27FC236}">
                  <a16:creationId xmlns:a16="http://schemas.microsoft.com/office/drawing/2014/main" xmlns="" id="{8A042488-5159-4C3C-BCC9-8474813DEBA5}"/>
                </a:ext>
              </a:extLst>
            </p:cNvPr>
            <p:cNvGrpSpPr>
              <a:grpSpLocks/>
            </p:cNvGrpSpPr>
            <p:nvPr userDrawn="1"/>
          </p:nvGrpSpPr>
          <p:grpSpPr bwMode="auto">
            <a:xfrm>
              <a:off x="0" y="2291"/>
              <a:ext cx="1385" cy="1702"/>
              <a:chOff x="0" y="2291"/>
              <a:chExt cx="1385" cy="1702"/>
            </a:xfrm>
          </p:grpSpPr>
          <p:sp>
            <p:nvSpPr>
              <p:cNvPr id="7" name="Rectangle 18">
                <a:extLst>
                  <a:ext uri="{FF2B5EF4-FFF2-40B4-BE49-F238E27FC236}">
                    <a16:creationId xmlns:a16="http://schemas.microsoft.com/office/drawing/2014/main" xmlns="" id="{BC544689-F537-4C17-AE00-25384B9DBF9D}"/>
                  </a:ext>
                </a:extLst>
              </p:cNvPr>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 name="Rectangle 19">
                <a:extLst>
                  <a:ext uri="{FF2B5EF4-FFF2-40B4-BE49-F238E27FC236}">
                    <a16:creationId xmlns:a16="http://schemas.microsoft.com/office/drawing/2014/main" xmlns="" id="{E2813D55-B416-4FE2-896A-7E249D95FDC8}"/>
                  </a:ext>
                </a:extLst>
              </p:cNvPr>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 name="Rectangle 20">
                <a:extLst>
                  <a:ext uri="{FF2B5EF4-FFF2-40B4-BE49-F238E27FC236}">
                    <a16:creationId xmlns:a16="http://schemas.microsoft.com/office/drawing/2014/main" xmlns="" id="{6EA85810-BDE7-4234-B9ED-5A2963E59BA9}"/>
                  </a:ext>
                </a:extLst>
              </p:cNvPr>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 name="Rectangle 21">
                <a:extLst>
                  <a:ext uri="{FF2B5EF4-FFF2-40B4-BE49-F238E27FC236}">
                    <a16:creationId xmlns:a16="http://schemas.microsoft.com/office/drawing/2014/main" xmlns="" id="{C56E1702-45B2-450D-863C-743D64A08C6A}"/>
                  </a:ext>
                </a:extLst>
              </p:cNvPr>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 name="Rectangle 22">
                <a:extLst>
                  <a:ext uri="{FF2B5EF4-FFF2-40B4-BE49-F238E27FC236}">
                    <a16:creationId xmlns:a16="http://schemas.microsoft.com/office/drawing/2014/main" xmlns="" id="{309F5AA9-B57C-4623-84EE-DDB656DE251D}"/>
                  </a:ext>
                </a:extLst>
              </p:cNvPr>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 name="Rectangle 23">
                <a:extLst>
                  <a:ext uri="{FF2B5EF4-FFF2-40B4-BE49-F238E27FC236}">
                    <a16:creationId xmlns:a16="http://schemas.microsoft.com/office/drawing/2014/main" xmlns="" id="{DB5F7BC2-387D-4D25-BBD9-F17970DE9561}"/>
                  </a:ext>
                </a:extLst>
              </p:cNvPr>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3" name="Rectangle 24">
                <a:extLst>
                  <a:ext uri="{FF2B5EF4-FFF2-40B4-BE49-F238E27FC236}">
                    <a16:creationId xmlns:a16="http://schemas.microsoft.com/office/drawing/2014/main" xmlns="" id="{D934FC27-C21A-4081-8DBE-F2CBF012EB48}"/>
                  </a:ext>
                </a:extLst>
              </p:cNvPr>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4" name="Rectangle 25">
                <a:extLst>
                  <a:ext uri="{FF2B5EF4-FFF2-40B4-BE49-F238E27FC236}">
                    <a16:creationId xmlns:a16="http://schemas.microsoft.com/office/drawing/2014/main" xmlns="" id="{4CE7EF98-BEDD-47E4-8EB3-2D3F93660D04}"/>
                  </a:ext>
                </a:extLst>
              </p:cNvPr>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5" name="Rectangle 26">
                <a:extLst>
                  <a:ext uri="{FF2B5EF4-FFF2-40B4-BE49-F238E27FC236}">
                    <a16:creationId xmlns:a16="http://schemas.microsoft.com/office/drawing/2014/main" xmlns="" id="{629C2095-1AAA-4436-8FB4-6B0B3250FB42}"/>
                  </a:ext>
                </a:extLst>
              </p:cNvPr>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6" name="Rectangle 27">
                <a:extLst>
                  <a:ext uri="{FF2B5EF4-FFF2-40B4-BE49-F238E27FC236}">
                    <a16:creationId xmlns:a16="http://schemas.microsoft.com/office/drawing/2014/main" xmlns="" id="{FF27DFF2-451D-4052-BDB0-81CE51413C4B}"/>
                  </a:ext>
                </a:extLst>
              </p:cNvPr>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7" name="Rectangle 28">
                <a:extLst>
                  <a:ext uri="{FF2B5EF4-FFF2-40B4-BE49-F238E27FC236}">
                    <a16:creationId xmlns:a16="http://schemas.microsoft.com/office/drawing/2014/main" xmlns="" id="{00FCCB9B-66A0-4919-9D52-75B93150BE1F}"/>
                  </a:ext>
                </a:extLst>
              </p:cNvPr>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8" name="Rectangle 29">
                <a:extLst>
                  <a:ext uri="{FF2B5EF4-FFF2-40B4-BE49-F238E27FC236}">
                    <a16:creationId xmlns:a16="http://schemas.microsoft.com/office/drawing/2014/main" xmlns="" id="{6F3882DD-CBA4-4B2E-B518-4AF198BEFD51}"/>
                  </a:ext>
                </a:extLst>
              </p:cNvPr>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9" name="Rectangle 30">
                <a:extLst>
                  <a:ext uri="{FF2B5EF4-FFF2-40B4-BE49-F238E27FC236}">
                    <a16:creationId xmlns:a16="http://schemas.microsoft.com/office/drawing/2014/main" xmlns="" id="{8828D5DC-446A-4540-B668-6E1AC01C2310}"/>
                  </a:ext>
                </a:extLst>
              </p:cNvPr>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0" name="Rectangle 31">
                <a:extLst>
                  <a:ext uri="{FF2B5EF4-FFF2-40B4-BE49-F238E27FC236}">
                    <a16:creationId xmlns:a16="http://schemas.microsoft.com/office/drawing/2014/main" xmlns="" id="{907F0763-97FC-4FD1-B09D-3B9F9A7CBD1F}"/>
                  </a:ext>
                </a:extLst>
              </p:cNvPr>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1" name="Rectangle 32">
                <a:extLst>
                  <a:ext uri="{FF2B5EF4-FFF2-40B4-BE49-F238E27FC236}">
                    <a16:creationId xmlns:a16="http://schemas.microsoft.com/office/drawing/2014/main" xmlns="" id="{A70E25B1-8F51-4FC0-857A-03693D11825A}"/>
                  </a:ext>
                </a:extLst>
              </p:cNvPr>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2" name="Rectangle 33">
                <a:extLst>
                  <a:ext uri="{FF2B5EF4-FFF2-40B4-BE49-F238E27FC236}">
                    <a16:creationId xmlns:a16="http://schemas.microsoft.com/office/drawing/2014/main" xmlns="" id="{6D303B4B-8A55-461E-B949-283F80ECADB9}"/>
                  </a:ext>
                </a:extLst>
              </p:cNvPr>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3" name="Rectangle 34">
                <a:extLst>
                  <a:ext uri="{FF2B5EF4-FFF2-40B4-BE49-F238E27FC236}">
                    <a16:creationId xmlns:a16="http://schemas.microsoft.com/office/drawing/2014/main" xmlns="" id="{B1798197-AF22-4577-86B9-A60B423EA765}"/>
                  </a:ext>
                </a:extLst>
              </p:cNvPr>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4" name="Rectangle 35">
                <a:extLst>
                  <a:ext uri="{FF2B5EF4-FFF2-40B4-BE49-F238E27FC236}">
                    <a16:creationId xmlns:a16="http://schemas.microsoft.com/office/drawing/2014/main" xmlns="" id="{A8737124-E4A7-488D-A6D8-BC51D1F67522}"/>
                  </a:ext>
                </a:extLst>
              </p:cNvPr>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5" name="Rectangle 36">
                <a:extLst>
                  <a:ext uri="{FF2B5EF4-FFF2-40B4-BE49-F238E27FC236}">
                    <a16:creationId xmlns:a16="http://schemas.microsoft.com/office/drawing/2014/main" xmlns="" id="{0E3456D0-EA2D-4399-9D27-D1FDC7F9F281}"/>
                  </a:ext>
                </a:extLst>
              </p:cNvPr>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6" name="Rectangle 37">
                <a:extLst>
                  <a:ext uri="{FF2B5EF4-FFF2-40B4-BE49-F238E27FC236}">
                    <a16:creationId xmlns:a16="http://schemas.microsoft.com/office/drawing/2014/main" xmlns="" id="{B34D9F73-27F4-414C-96AC-DF0CAE3B1BAF}"/>
                  </a:ext>
                </a:extLst>
              </p:cNvPr>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7" name="Rectangle 38">
                <a:extLst>
                  <a:ext uri="{FF2B5EF4-FFF2-40B4-BE49-F238E27FC236}">
                    <a16:creationId xmlns:a16="http://schemas.microsoft.com/office/drawing/2014/main" xmlns="" id="{761C0691-9D4B-4B8F-82ED-966DF7E6FB26}"/>
                  </a:ext>
                </a:extLst>
              </p:cNvPr>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8" name="Rectangle 39">
                <a:extLst>
                  <a:ext uri="{FF2B5EF4-FFF2-40B4-BE49-F238E27FC236}">
                    <a16:creationId xmlns:a16="http://schemas.microsoft.com/office/drawing/2014/main" xmlns="" id="{58470E44-6B26-4BB7-86A2-50A5CEEDA40F}"/>
                  </a:ext>
                </a:extLst>
              </p:cNvPr>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9" name="Rectangle 40">
                <a:extLst>
                  <a:ext uri="{FF2B5EF4-FFF2-40B4-BE49-F238E27FC236}">
                    <a16:creationId xmlns:a16="http://schemas.microsoft.com/office/drawing/2014/main" xmlns="" id="{C11033B5-6EF2-43A8-A0A4-857123FCF0B6}"/>
                  </a:ext>
                </a:extLst>
              </p:cNvPr>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0" name="Rectangle 41">
                <a:extLst>
                  <a:ext uri="{FF2B5EF4-FFF2-40B4-BE49-F238E27FC236}">
                    <a16:creationId xmlns:a16="http://schemas.microsoft.com/office/drawing/2014/main" xmlns="" id="{B6222572-BE2E-420A-B0F4-6A9C9E34D61A}"/>
                  </a:ext>
                </a:extLst>
              </p:cNvPr>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1" name="Rectangle 42">
                <a:extLst>
                  <a:ext uri="{FF2B5EF4-FFF2-40B4-BE49-F238E27FC236}">
                    <a16:creationId xmlns:a16="http://schemas.microsoft.com/office/drawing/2014/main" xmlns="" id="{83D55020-5014-423C-8D6E-D0AEBB3A7B1A}"/>
                  </a:ext>
                </a:extLst>
              </p:cNvPr>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2" name="Rectangle 43">
                <a:extLst>
                  <a:ext uri="{FF2B5EF4-FFF2-40B4-BE49-F238E27FC236}">
                    <a16:creationId xmlns:a16="http://schemas.microsoft.com/office/drawing/2014/main" xmlns="" id="{475BA3B3-33DD-4C7D-87AC-524951061EA3}"/>
                  </a:ext>
                </a:extLst>
              </p:cNvPr>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3" name="Rectangle 44">
                <a:extLst>
                  <a:ext uri="{FF2B5EF4-FFF2-40B4-BE49-F238E27FC236}">
                    <a16:creationId xmlns:a16="http://schemas.microsoft.com/office/drawing/2014/main" xmlns="" id="{EF4EFF34-3689-418A-BF64-A4052671815D}"/>
                  </a:ext>
                </a:extLst>
              </p:cNvPr>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4" name="Rectangle 45">
                <a:extLst>
                  <a:ext uri="{FF2B5EF4-FFF2-40B4-BE49-F238E27FC236}">
                    <a16:creationId xmlns:a16="http://schemas.microsoft.com/office/drawing/2014/main" xmlns="" id="{8B7158E0-2A72-47DD-B9A0-3568634BCE71}"/>
                  </a:ext>
                </a:extLst>
              </p:cNvPr>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 name="Rectangle 46">
                <a:extLst>
                  <a:ext uri="{FF2B5EF4-FFF2-40B4-BE49-F238E27FC236}">
                    <a16:creationId xmlns:a16="http://schemas.microsoft.com/office/drawing/2014/main" xmlns="" id="{DADA6A93-5259-41CD-A498-BC6AABB601D2}"/>
                  </a:ext>
                </a:extLst>
              </p:cNvPr>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6" name="Rectangle 47">
                <a:extLst>
                  <a:ext uri="{FF2B5EF4-FFF2-40B4-BE49-F238E27FC236}">
                    <a16:creationId xmlns:a16="http://schemas.microsoft.com/office/drawing/2014/main" xmlns="" id="{C148F3B3-CE84-4A72-8BB8-5CC08431318E}"/>
                  </a:ext>
                </a:extLst>
              </p:cNvPr>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7" name="Rectangle 48">
                <a:extLst>
                  <a:ext uri="{FF2B5EF4-FFF2-40B4-BE49-F238E27FC236}">
                    <a16:creationId xmlns:a16="http://schemas.microsoft.com/office/drawing/2014/main" xmlns="" id="{6071E1F7-CDB4-402E-A5F5-E1C44EE16BF0}"/>
                  </a:ext>
                </a:extLst>
              </p:cNvPr>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8" name="Rectangle 49">
                <a:extLst>
                  <a:ext uri="{FF2B5EF4-FFF2-40B4-BE49-F238E27FC236}">
                    <a16:creationId xmlns:a16="http://schemas.microsoft.com/office/drawing/2014/main" xmlns="" id="{11B61ED7-D2C6-4ADA-BCF3-0367C26C4AB6}"/>
                  </a:ext>
                </a:extLst>
              </p:cNvPr>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9" name="Rectangle 50">
                <a:extLst>
                  <a:ext uri="{FF2B5EF4-FFF2-40B4-BE49-F238E27FC236}">
                    <a16:creationId xmlns:a16="http://schemas.microsoft.com/office/drawing/2014/main" xmlns="" id="{B2F0CC2A-A2CE-4AB9-8C04-1A2642BB909E}"/>
                  </a:ext>
                </a:extLst>
              </p:cNvPr>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0" name="Rectangle 51">
                <a:extLst>
                  <a:ext uri="{FF2B5EF4-FFF2-40B4-BE49-F238E27FC236}">
                    <a16:creationId xmlns:a16="http://schemas.microsoft.com/office/drawing/2014/main" xmlns="" id="{0FBF6F2D-AF08-4FB4-B572-C2B50B7D67DE}"/>
                  </a:ext>
                </a:extLst>
              </p:cNvPr>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1" name="Rectangle 52">
                <a:extLst>
                  <a:ext uri="{FF2B5EF4-FFF2-40B4-BE49-F238E27FC236}">
                    <a16:creationId xmlns:a16="http://schemas.microsoft.com/office/drawing/2014/main" xmlns="" id="{944284E1-57CD-4414-8726-4D20D69252F3}"/>
                  </a:ext>
                </a:extLst>
              </p:cNvPr>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2" name="Rectangle 53">
                <a:extLst>
                  <a:ext uri="{FF2B5EF4-FFF2-40B4-BE49-F238E27FC236}">
                    <a16:creationId xmlns:a16="http://schemas.microsoft.com/office/drawing/2014/main" xmlns="" id="{B2212115-8652-4262-A8EA-03DDBE566178}"/>
                  </a:ext>
                </a:extLst>
              </p:cNvPr>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3" name="Rectangle 54">
                <a:extLst>
                  <a:ext uri="{FF2B5EF4-FFF2-40B4-BE49-F238E27FC236}">
                    <a16:creationId xmlns:a16="http://schemas.microsoft.com/office/drawing/2014/main" xmlns="" id="{FE5829EE-2017-4FCA-A156-C8AAEDDBBDC0}"/>
                  </a:ext>
                </a:extLst>
              </p:cNvPr>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4" name="Rectangle 55">
                <a:extLst>
                  <a:ext uri="{FF2B5EF4-FFF2-40B4-BE49-F238E27FC236}">
                    <a16:creationId xmlns:a16="http://schemas.microsoft.com/office/drawing/2014/main" xmlns="" id="{C5FFEF4A-7BB0-42AD-90CB-EF8F85FDEC5F}"/>
                  </a:ext>
                </a:extLst>
              </p:cNvPr>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5" name="Rectangle 56">
                <a:extLst>
                  <a:ext uri="{FF2B5EF4-FFF2-40B4-BE49-F238E27FC236}">
                    <a16:creationId xmlns:a16="http://schemas.microsoft.com/office/drawing/2014/main" xmlns="" id="{98762877-D1E6-4AA0-A237-80C0BB8CE292}"/>
                  </a:ext>
                </a:extLst>
              </p:cNvPr>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6" name="Rectangle 57">
                <a:extLst>
                  <a:ext uri="{FF2B5EF4-FFF2-40B4-BE49-F238E27FC236}">
                    <a16:creationId xmlns:a16="http://schemas.microsoft.com/office/drawing/2014/main" xmlns="" id="{1CC43E56-6662-4221-9CE8-55D4C7837775}"/>
                  </a:ext>
                </a:extLst>
              </p:cNvPr>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7" name="Rectangle 58">
                <a:extLst>
                  <a:ext uri="{FF2B5EF4-FFF2-40B4-BE49-F238E27FC236}">
                    <a16:creationId xmlns:a16="http://schemas.microsoft.com/office/drawing/2014/main" xmlns="" id="{06F2FF70-B4C3-4561-8A7A-3B74817721EF}"/>
                  </a:ext>
                </a:extLst>
              </p:cNvPr>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8" name="Rectangle 59">
                <a:extLst>
                  <a:ext uri="{FF2B5EF4-FFF2-40B4-BE49-F238E27FC236}">
                    <a16:creationId xmlns:a16="http://schemas.microsoft.com/office/drawing/2014/main" xmlns="" id="{9DF09B53-F176-4A0A-B124-4912443EA769}"/>
                  </a:ext>
                </a:extLst>
              </p:cNvPr>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9" name="Rectangle 60">
                <a:extLst>
                  <a:ext uri="{FF2B5EF4-FFF2-40B4-BE49-F238E27FC236}">
                    <a16:creationId xmlns:a16="http://schemas.microsoft.com/office/drawing/2014/main" xmlns="" id="{C1814E7C-F84B-4167-B9B4-ED52F18B5BB7}"/>
                  </a:ext>
                </a:extLst>
              </p:cNvPr>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0" name="Rectangle 61">
                <a:extLst>
                  <a:ext uri="{FF2B5EF4-FFF2-40B4-BE49-F238E27FC236}">
                    <a16:creationId xmlns:a16="http://schemas.microsoft.com/office/drawing/2014/main" xmlns="" id="{8C08B599-8C00-430C-8C3A-D6D7CEA0465C}"/>
                  </a:ext>
                </a:extLst>
              </p:cNvPr>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1" name="Rectangle 62">
                <a:extLst>
                  <a:ext uri="{FF2B5EF4-FFF2-40B4-BE49-F238E27FC236}">
                    <a16:creationId xmlns:a16="http://schemas.microsoft.com/office/drawing/2014/main" xmlns="" id="{4AF42ACA-2BAD-4CF7-BA02-5B93A33A9BA9}"/>
                  </a:ext>
                </a:extLst>
              </p:cNvPr>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2" name="Rectangle 63">
                <a:extLst>
                  <a:ext uri="{FF2B5EF4-FFF2-40B4-BE49-F238E27FC236}">
                    <a16:creationId xmlns:a16="http://schemas.microsoft.com/office/drawing/2014/main" xmlns="" id="{E37C36EB-D76B-4F73-99CF-A63EE5638A33}"/>
                  </a:ext>
                </a:extLst>
              </p:cNvPr>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3" name="Rectangle 64">
                <a:extLst>
                  <a:ext uri="{FF2B5EF4-FFF2-40B4-BE49-F238E27FC236}">
                    <a16:creationId xmlns:a16="http://schemas.microsoft.com/office/drawing/2014/main" xmlns="" id="{FEB3865F-0E75-4D70-9DBA-29F45C15F277}"/>
                  </a:ext>
                </a:extLst>
              </p:cNvPr>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4" name="Rectangle 65">
                <a:extLst>
                  <a:ext uri="{FF2B5EF4-FFF2-40B4-BE49-F238E27FC236}">
                    <a16:creationId xmlns:a16="http://schemas.microsoft.com/office/drawing/2014/main" xmlns="" id="{385E0A4F-2F77-44A3-A744-A1AE977051CD}"/>
                  </a:ext>
                </a:extLst>
              </p:cNvPr>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5" name="Rectangle 66">
                <a:extLst>
                  <a:ext uri="{FF2B5EF4-FFF2-40B4-BE49-F238E27FC236}">
                    <a16:creationId xmlns:a16="http://schemas.microsoft.com/office/drawing/2014/main" xmlns="" id="{828A88D9-3E9B-4625-A570-F2D1814D3BCF}"/>
                  </a:ext>
                </a:extLst>
              </p:cNvPr>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6" name="Rectangle 67">
                <a:extLst>
                  <a:ext uri="{FF2B5EF4-FFF2-40B4-BE49-F238E27FC236}">
                    <a16:creationId xmlns:a16="http://schemas.microsoft.com/office/drawing/2014/main" xmlns="" id="{851996F1-5E8B-45A6-8C2E-9594E9A851F2}"/>
                  </a:ext>
                </a:extLst>
              </p:cNvPr>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7" name="Rectangle 68">
                <a:extLst>
                  <a:ext uri="{FF2B5EF4-FFF2-40B4-BE49-F238E27FC236}">
                    <a16:creationId xmlns:a16="http://schemas.microsoft.com/office/drawing/2014/main" xmlns="" id="{5828B867-2E67-4AF6-A956-FDACEEF23EF2}"/>
                  </a:ext>
                </a:extLst>
              </p:cNvPr>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8" name="Rectangle 69">
                <a:extLst>
                  <a:ext uri="{FF2B5EF4-FFF2-40B4-BE49-F238E27FC236}">
                    <a16:creationId xmlns:a16="http://schemas.microsoft.com/office/drawing/2014/main" xmlns="" id="{151069A5-F482-4C30-BE9A-0290FC8DAE40}"/>
                  </a:ext>
                </a:extLst>
              </p:cNvPr>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9" name="Rectangle 70">
                <a:extLst>
                  <a:ext uri="{FF2B5EF4-FFF2-40B4-BE49-F238E27FC236}">
                    <a16:creationId xmlns:a16="http://schemas.microsoft.com/office/drawing/2014/main" xmlns="" id="{1FA629C6-85B5-4DBC-B76D-8B5FE5551A0B}"/>
                  </a:ext>
                </a:extLst>
              </p:cNvPr>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0" name="Rectangle 71">
                <a:extLst>
                  <a:ext uri="{FF2B5EF4-FFF2-40B4-BE49-F238E27FC236}">
                    <a16:creationId xmlns:a16="http://schemas.microsoft.com/office/drawing/2014/main" xmlns="" id="{06F40906-906E-4D2E-BF03-41FA9AEF0A27}"/>
                  </a:ext>
                </a:extLst>
              </p:cNvPr>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1" name="Rectangle 72">
                <a:extLst>
                  <a:ext uri="{FF2B5EF4-FFF2-40B4-BE49-F238E27FC236}">
                    <a16:creationId xmlns:a16="http://schemas.microsoft.com/office/drawing/2014/main" xmlns="" id="{77E94847-A3AE-43AF-B3B2-F84A840D50C4}"/>
                  </a:ext>
                </a:extLst>
              </p:cNvPr>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2" name="Rectangle 73">
                <a:extLst>
                  <a:ext uri="{FF2B5EF4-FFF2-40B4-BE49-F238E27FC236}">
                    <a16:creationId xmlns:a16="http://schemas.microsoft.com/office/drawing/2014/main" xmlns="" id="{F1821589-9468-460B-BABD-713B0F4765D1}"/>
                  </a:ext>
                </a:extLst>
              </p:cNvPr>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 name="Rectangle 74">
                <a:extLst>
                  <a:ext uri="{FF2B5EF4-FFF2-40B4-BE49-F238E27FC236}">
                    <a16:creationId xmlns:a16="http://schemas.microsoft.com/office/drawing/2014/main" xmlns="" id="{91E85269-3F62-4375-8970-3CE08D059978}"/>
                  </a:ext>
                </a:extLst>
              </p:cNvPr>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4" name="Rectangle 75">
                <a:extLst>
                  <a:ext uri="{FF2B5EF4-FFF2-40B4-BE49-F238E27FC236}">
                    <a16:creationId xmlns:a16="http://schemas.microsoft.com/office/drawing/2014/main" xmlns="" id="{F6BD5AC2-41ED-4E37-BED8-98EBE898F305}"/>
                  </a:ext>
                </a:extLst>
              </p:cNvPr>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5" name="Rectangle 76">
                <a:extLst>
                  <a:ext uri="{FF2B5EF4-FFF2-40B4-BE49-F238E27FC236}">
                    <a16:creationId xmlns:a16="http://schemas.microsoft.com/office/drawing/2014/main" xmlns="" id="{551B6F68-007D-4B06-AE23-C5F3E1087709}"/>
                  </a:ext>
                </a:extLst>
              </p:cNvPr>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6" name="Rectangle 77">
                <a:extLst>
                  <a:ext uri="{FF2B5EF4-FFF2-40B4-BE49-F238E27FC236}">
                    <a16:creationId xmlns:a16="http://schemas.microsoft.com/office/drawing/2014/main" xmlns="" id="{153C7E97-39BF-4D16-A49E-360E9826347E}"/>
                  </a:ext>
                </a:extLst>
              </p:cNvPr>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7" name="Rectangle 78">
                <a:extLst>
                  <a:ext uri="{FF2B5EF4-FFF2-40B4-BE49-F238E27FC236}">
                    <a16:creationId xmlns:a16="http://schemas.microsoft.com/office/drawing/2014/main" xmlns="" id="{A87CE14F-A968-49C5-8010-2F0789212A5A}"/>
                  </a:ext>
                </a:extLst>
              </p:cNvPr>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8" name="Rectangle 79">
                <a:extLst>
                  <a:ext uri="{FF2B5EF4-FFF2-40B4-BE49-F238E27FC236}">
                    <a16:creationId xmlns:a16="http://schemas.microsoft.com/office/drawing/2014/main" xmlns="" id="{D01E6FF3-9CB7-4EA0-AB6C-40ADC3C1E7AA}"/>
                  </a:ext>
                </a:extLst>
              </p:cNvPr>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9" name="Rectangle 80">
                <a:extLst>
                  <a:ext uri="{FF2B5EF4-FFF2-40B4-BE49-F238E27FC236}">
                    <a16:creationId xmlns:a16="http://schemas.microsoft.com/office/drawing/2014/main" xmlns="" id="{E534640B-0AA5-4132-B49A-36AB886378F2}"/>
                  </a:ext>
                </a:extLst>
              </p:cNvPr>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0" name="Freeform 81">
                <a:extLst>
                  <a:ext uri="{FF2B5EF4-FFF2-40B4-BE49-F238E27FC236}">
                    <a16:creationId xmlns:a16="http://schemas.microsoft.com/office/drawing/2014/main" xmlns="" id="{046C28FF-EE56-4382-AC92-25985AB3A665}"/>
                  </a:ext>
                </a:extLst>
              </p:cNvPr>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71" name="Rectangle 82">
                <a:extLst>
                  <a:ext uri="{FF2B5EF4-FFF2-40B4-BE49-F238E27FC236}">
                    <a16:creationId xmlns:a16="http://schemas.microsoft.com/office/drawing/2014/main" xmlns="" id="{4B74C770-89B2-4220-9BB9-CFC73E6DBCFE}"/>
                  </a:ext>
                </a:extLst>
              </p:cNvPr>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2" name="Rectangle 83">
                <a:extLst>
                  <a:ext uri="{FF2B5EF4-FFF2-40B4-BE49-F238E27FC236}">
                    <a16:creationId xmlns:a16="http://schemas.microsoft.com/office/drawing/2014/main" xmlns="" id="{F2D94396-68DE-45DF-9106-48319BA72BB5}"/>
                  </a:ext>
                </a:extLst>
              </p:cNvPr>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3" name="Rectangle 84">
                <a:extLst>
                  <a:ext uri="{FF2B5EF4-FFF2-40B4-BE49-F238E27FC236}">
                    <a16:creationId xmlns:a16="http://schemas.microsoft.com/office/drawing/2014/main" xmlns="" id="{2E8E6E58-B9D6-467B-B517-D78B84B28A19}"/>
                  </a:ext>
                </a:extLst>
              </p:cNvPr>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4" name="Rectangle 85">
                <a:extLst>
                  <a:ext uri="{FF2B5EF4-FFF2-40B4-BE49-F238E27FC236}">
                    <a16:creationId xmlns:a16="http://schemas.microsoft.com/office/drawing/2014/main" xmlns="" id="{A4E28A66-FB6A-4C23-82DD-ED84E71EB1AE}"/>
                  </a:ext>
                </a:extLst>
              </p:cNvPr>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5" name="Rectangle 86">
                <a:extLst>
                  <a:ext uri="{FF2B5EF4-FFF2-40B4-BE49-F238E27FC236}">
                    <a16:creationId xmlns:a16="http://schemas.microsoft.com/office/drawing/2014/main" xmlns="" id="{264C2ECE-1231-492D-8121-7E190CDC5CF5}"/>
                  </a:ext>
                </a:extLst>
              </p:cNvPr>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6" name="Rectangle 87">
                <a:extLst>
                  <a:ext uri="{FF2B5EF4-FFF2-40B4-BE49-F238E27FC236}">
                    <a16:creationId xmlns:a16="http://schemas.microsoft.com/office/drawing/2014/main" xmlns="" id="{C2970194-5913-4117-9B33-7FEDA14A008D}"/>
                  </a:ext>
                </a:extLst>
              </p:cNvPr>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7" name="Rectangle 88">
                <a:extLst>
                  <a:ext uri="{FF2B5EF4-FFF2-40B4-BE49-F238E27FC236}">
                    <a16:creationId xmlns:a16="http://schemas.microsoft.com/office/drawing/2014/main" xmlns="" id="{C2598007-93B4-4C7B-8380-0EBF55A2C0E5}"/>
                  </a:ext>
                </a:extLst>
              </p:cNvPr>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8" name="Rectangle 89">
                <a:extLst>
                  <a:ext uri="{FF2B5EF4-FFF2-40B4-BE49-F238E27FC236}">
                    <a16:creationId xmlns:a16="http://schemas.microsoft.com/office/drawing/2014/main" xmlns="" id="{145186A3-DC83-4C29-ACEF-24C48A0BA4C5}"/>
                  </a:ext>
                </a:extLst>
              </p:cNvPr>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9" name="Rectangle 90">
                <a:extLst>
                  <a:ext uri="{FF2B5EF4-FFF2-40B4-BE49-F238E27FC236}">
                    <a16:creationId xmlns:a16="http://schemas.microsoft.com/office/drawing/2014/main" xmlns="" id="{F04492E6-1C8D-4969-8568-918187AC764E}"/>
                  </a:ext>
                </a:extLst>
              </p:cNvPr>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0" name="Rectangle 91">
                <a:extLst>
                  <a:ext uri="{FF2B5EF4-FFF2-40B4-BE49-F238E27FC236}">
                    <a16:creationId xmlns:a16="http://schemas.microsoft.com/office/drawing/2014/main" xmlns="" id="{EBD8E52F-12B1-4148-9ABF-0FA63D6D7855}"/>
                  </a:ext>
                </a:extLst>
              </p:cNvPr>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1" name="Rectangle 92">
                <a:extLst>
                  <a:ext uri="{FF2B5EF4-FFF2-40B4-BE49-F238E27FC236}">
                    <a16:creationId xmlns:a16="http://schemas.microsoft.com/office/drawing/2014/main" xmlns="" id="{E7AEBDE4-238F-4FA8-A63E-E5709E634DCF}"/>
                  </a:ext>
                </a:extLst>
              </p:cNvPr>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2" name="Rectangle 93">
                <a:extLst>
                  <a:ext uri="{FF2B5EF4-FFF2-40B4-BE49-F238E27FC236}">
                    <a16:creationId xmlns:a16="http://schemas.microsoft.com/office/drawing/2014/main" xmlns="" id="{0102ACDE-0102-445D-9786-61B152997D7F}"/>
                  </a:ext>
                </a:extLst>
              </p:cNvPr>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3" name="Rectangle 94">
                <a:extLst>
                  <a:ext uri="{FF2B5EF4-FFF2-40B4-BE49-F238E27FC236}">
                    <a16:creationId xmlns:a16="http://schemas.microsoft.com/office/drawing/2014/main" xmlns="" id="{3F322ABC-4573-434E-90AC-7A3A48F910CB}"/>
                  </a:ext>
                </a:extLst>
              </p:cNvPr>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4" name="Rectangle 95">
                <a:extLst>
                  <a:ext uri="{FF2B5EF4-FFF2-40B4-BE49-F238E27FC236}">
                    <a16:creationId xmlns:a16="http://schemas.microsoft.com/office/drawing/2014/main" xmlns="" id="{2F67D704-77CF-438C-BFE7-4F8B8618C972}"/>
                  </a:ext>
                </a:extLst>
              </p:cNvPr>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5" name="Rectangle 96">
                <a:extLst>
                  <a:ext uri="{FF2B5EF4-FFF2-40B4-BE49-F238E27FC236}">
                    <a16:creationId xmlns:a16="http://schemas.microsoft.com/office/drawing/2014/main" xmlns="" id="{D3C6778B-F8B9-40B6-99A7-B5F14A7C525D}"/>
                  </a:ext>
                </a:extLst>
              </p:cNvPr>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6" name="Rectangle 97">
                <a:extLst>
                  <a:ext uri="{FF2B5EF4-FFF2-40B4-BE49-F238E27FC236}">
                    <a16:creationId xmlns:a16="http://schemas.microsoft.com/office/drawing/2014/main" xmlns="" id="{B8B3CB86-76DA-46E5-BD4B-ECFA1D77D09E}"/>
                  </a:ext>
                </a:extLst>
              </p:cNvPr>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7" name="Rectangle 98">
                <a:extLst>
                  <a:ext uri="{FF2B5EF4-FFF2-40B4-BE49-F238E27FC236}">
                    <a16:creationId xmlns:a16="http://schemas.microsoft.com/office/drawing/2014/main" xmlns="" id="{124E00EA-F1EE-4A4B-B4D1-9652F946D344}"/>
                  </a:ext>
                </a:extLst>
              </p:cNvPr>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8" name="Rectangle 99">
                <a:extLst>
                  <a:ext uri="{FF2B5EF4-FFF2-40B4-BE49-F238E27FC236}">
                    <a16:creationId xmlns:a16="http://schemas.microsoft.com/office/drawing/2014/main" xmlns="" id="{3375CC5D-4FF4-4B8C-8916-7C13E2EE7988}"/>
                  </a:ext>
                </a:extLst>
              </p:cNvPr>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9" name="Rectangle 100">
                <a:extLst>
                  <a:ext uri="{FF2B5EF4-FFF2-40B4-BE49-F238E27FC236}">
                    <a16:creationId xmlns:a16="http://schemas.microsoft.com/office/drawing/2014/main" xmlns="" id="{7F4C9EEB-CDDE-4FCB-BBD1-C41D6E6412E3}"/>
                  </a:ext>
                </a:extLst>
              </p:cNvPr>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0" name="Rectangle 101">
                <a:extLst>
                  <a:ext uri="{FF2B5EF4-FFF2-40B4-BE49-F238E27FC236}">
                    <a16:creationId xmlns:a16="http://schemas.microsoft.com/office/drawing/2014/main" xmlns="" id="{C0546273-33C3-4C0B-B635-C6B959E04C9C}"/>
                  </a:ext>
                </a:extLst>
              </p:cNvPr>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1" name="Rectangle 102">
                <a:extLst>
                  <a:ext uri="{FF2B5EF4-FFF2-40B4-BE49-F238E27FC236}">
                    <a16:creationId xmlns:a16="http://schemas.microsoft.com/office/drawing/2014/main" xmlns="" id="{62545FDE-C1D8-4828-A111-0977861B60D6}"/>
                  </a:ext>
                </a:extLst>
              </p:cNvPr>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2" name="Rectangle 103">
                <a:extLst>
                  <a:ext uri="{FF2B5EF4-FFF2-40B4-BE49-F238E27FC236}">
                    <a16:creationId xmlns:a16="http://schemas.microsoft.com/office/drawing/2014/main" xmlns="" id="{D2DD1A15-BA11-4DB0-A692-CFACCC0596A2}"/>
                  </a:ext>
                </a:extLst>
              </p:cNvPr>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3" name="Rectangle 104">
                <a:extLst>
                  <a:ext uri="{FF2B5EF4-FFF2-40B4-BE49-F238E27FC236}">
                    <a16:creationId xmlns:a16="http://schemas.microsoft.com/office/drawing/2014/main" xmlns="" id="{F406096E-5E48-46AF-A2FF-2DCAD037C9A4}"/>
                  </a:ext>
                </a:extLst>
              </p:cNvPr>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4" name="Rectangle 105">
                <a:extLst>
                  <a:ext uri="{FF2B5EF4-FFF2-40B4-BE49-F238E27FC236}">
                    <a16:creationId xmlns:a16="http://schemas.microsoft.com/office/drawing/2014/main" xmlns="" id="{11B5FD97-3684-4529-A798-3D2289218553}"/>
                  </a:ext>
                </a:extLst>
              </p:cNvPr>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5" name="Rectangle 106">
                <a:extLst>
                  <a:ext uri="{FF2B5EF4-FFF2-40B4-BE49-F238E27FC236}">
                    <a16:creationId xmlns:a16="http://schemas.microsoft.com/office/drawing/2014/main" xmlns="" id="{3DE573AA-48CF-410A-9AD4-5EC5AFA75A9F}"/>
                  </a:ext>
                </a:extLst>
              </p:cNvPr>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6" name="Rectangle 107">
                <a:extLst>
                  <a:ext uri="{FF2B5EF4-FFF2-40B4-BE49-F238E27FC236}">
                    <a16:creationId xmlns:a16="http://schemas.microsoft.com/office/drawing/2014/main" xmlns="" id="{22DC9B3D-FCAA-414B-9490-A4F4BB3A704F}"/>
                  </a:ext>
                </a:extLst>
              </p:cNvPr>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7" name="Rectangle 108">
                <a:extLst>
                  <a:ext uri="{FF2B5EF4-FFF2-40B4-BE49-F238E27FC236}">
                    <a16:creationId xmlns:a16="http://schemas.microsoft.com/office/drawing/2014/main" xmlns="" id="{6A07ECC0-F241-4556-98B1-E6CBD60C1C63}"/>
                  </a:ext>
                </a:extLst>
              </p:cNvPr>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8" name="Rectangle 109">
                <a:extLst>
                  <a:ext uri="{FF2B5EF4-FFF2-40B4-BE49-F238E27FC236}">
                    <a16:creationId xmlns:a16="http://schemas.microsoft.com/office/drawing/2014/main" xmlns="" id="{2C2A55A8-998E-4F09-AC81-966DF99BE774}"/>
                  </a:ext>
                </a:extLst>
              </p:cNvPr>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9" name="Rectangle 110">
                <a:extLst>
                  <a:ext uri="{FF2B5EF4-FFF2-40B4-BE49-F238E27FC236}">
                    <a16:creationId xmlns:a16="http://schemas.microsoft.com/office/drawing/2014/main" xmlns="" id="{0452B78B-39D4-4EF6-89B4-926DFD114928}"/>
                  </a:ext>
                </a:extLst>
              </p:cNvPr>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0" name="Rectangle 111">
                <a:extLst>
                  <a:ext uri="{FF2B5EF4-FFF2-40B4-BE49-F238E27FC236}">
                    <a16:creationId xmlns:a16="http://schemas.microsoft.com/office/drawing/2014/main" xmlns="" id="{8D635486-6C6B-40F2-AC70-8C794F492B31}"/>
                  </a:ext>
                </a:extLst>
              </p:cNvPr>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1" name="Rectangle 112">
                <a:extLst>
                  <a:ext uri="{FF2B5EF4-FFF2-40B4-BE49-F238E27FC236}">
                    <a16:creationId xmlns:a16="http://schemas.microsoft.com/office/drawing/2014/main" xmlns="" id="{D46A1A77-FE91-4EA8-A98F-8101A6B8925B}"/>
                  </a:ext>
                </a:extLst>
              </p:cNvPr>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2" name="Rectangle 113">
                <a:extLst>
                  <a:ext uri="{FF2B5EF4-FFF2-40B4-BE49-F238E27FC236}">
                    <a16:creationId xmlns:a16="http://schemas.microsoft.com/office/drawing/2014/main" xmlns="" id="{786042FE-E765-4787-B4A9-BCD0BFEF1AEA}"/>
                  </a:ext>
                </a:extLst>
              </p:cNvPr>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3" name="Rectangle 114">
                <a:extLst>
                  <a:ext uri="{FF2B5EF4-FFF2-40B4-BE49-F238E27FC236}">
                    <a16:creationId xmlns:a16="http://schemas.microsoft.com/office/drawing/2014/main" xmlns="" id="{581D3D3F-D727-43AF-B900-F21BC8A334B4}"/>
                  </a:ext>
                </a:extLst>
              </p:cNvPr>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4" name="Rectangle 115">
                <a:extLst>
                  <a:ext uri="{FF2B5EF4-FFF2-40B4-BE49-F238E27FC236}">
                    <a16:creationId xmlns:a16="http://schemas.microsoft.com/office/drawing/2014/main" xmlns="" id="{5BF4B088-77DA-43B0-8EC4-AC2F6B111C12}"/>
                  </a:ext>
                </a:extLst>
              </p:cNvPr>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5" name="Rectangle 116">
                <a:extLst>
                  <a:ext uri="{FF2B5EF4-FFF2-40B4-BE49-F238E27FC236}">
                    <a16:creationId xmlns:a16="http://schemas.microsoft.com/office/drawing/2014/main" xmlns="" id="{844CDFD7-4A90-4D8A-B069-147A09E7E4B4}"/>
                  </a:ext>
                </a:extLst>
              </p:cNvPr>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6" name="Rectangle 117">
                <a:extLst>
                  <a:ext uri="{FF2B5EF4-FFF2-40B4-BE49-F238E27FC236}">
                    <a16:creationId xmlns:a16="http://schemas.microsoft.com/office/drawing/2014/main" xmlns="" id="{E43AD90E-1976-48AA-8190-C653E7FFA6E7}"/>
                  </a:ext>
                </a:extLst>
              </p:cNvPr>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7" name="Rectangle 118">
                <a:extLst>
                  <a:ext uri="{FF2B5EF4-FFF2-40B4-BE49-F238E27FC236}">
                    <a16:creationId xmlns:a16="http://schemas.microsoft.com/office/drawing/2014/main" xmlns="" id="{959F46C8-FE6A-421F-B2F1-4AAB216B9329}"/>
                  </a:ext>
                </a:extLst>
              </p:cNvPr>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8" name="Rectangle 119">
                <a:extLst>
                  <a:ext uri="{FF2B5EF4-FFF2-40B4-BE49-F238E27FC236}">
                    <a16:creationId xmlns:a16="http://schemas.microsoft.com/office/drawing/2014/main" xmlns="" id="{35BCCFB8-67DB-4B16-B284-7E39F6691738}"/>
                  </a:ext>
                </a:extLst>
              </p:cNvPr>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9" name="Rectangle 120">
                <a:extLst>
                  <a:ext uri="{FF2B5EF4-FFF2-40B4-BE49-F238E27FC236}">
                    <a16:creationId xmlns:a16="http://schemas.microsoft.com/office/drawing/2014/main" xmlns="" id="{A9E6EE90-1CD8-4BDC-8E5D-E9FC4FAD316D}"/>
                  </a:ext>
                </a:extLst>
              </p:cNvPr>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0" name="Rectangle 121">
                <a:extLst>
                  <a:ext uri="{FF2B5EF4-FFF2-40B4-BE49-F238E27FC236}">
                    <a16:creationId xmlns:a16="http://schemas.microsoft.com/office/drawing/2014/main" xmlns="" id="{08C41B88-68F9-4452-A849-70DF8B21096B}"/>
                  </a:ext>
                </a:extLst>
              </p:cNvPr>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1" name="Rectangle 122">
                <a:extLst>
                  <a:ext uri="{FF2B5EF4-FFF2-40B4-BE49-F238E27FC236}">
                    <a16:creationId xmlns:a16="http://schemas.microsoft.com/office/drawing/2014/main" xmlns="" id="{3D2AC921-39E8-48EA-9AA2-C02A5081273C}"/>
                  </a:ext>
                </a:extLst>
              </p:cNvPr>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2" name="Rectangle 123">
                <a:extLst>
                  <a:ext uri="{FF2B5EF4-FFF2-40B4-BE49-F238E27FC236}">
                    <a16:creationId xmlns:a16="http://schemas.microsoft.com/office/drawing/2014/main" xmlns="" id="{88AE2222-FD09-4546-9C48-4FF757A2835C}"/>
                  </a:ext>
                </a:extLst>
              </p:cNvPr>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3" name="Rectangle 124">
                <a:extLst>
                  <a:ext uri="{FF2B5EF4-FFF2-40B4-BE49-F238E27FC236}">
                    <a16:creationId xmlns:a16="http://schemas.microsoft.com/office/drawing/2014/main" xmlns="" id="{390EEAC9-02B5-473B-A136-E33BB22F337C}"/>
                  </a:ext>
                </a:extLst>
              </p:cNvPr>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4" name="Rectangle 125">
                <a:extLst>
                  <a:ext uri="{FF2B5EF4-FFF2-40B4-BE49-F238E27FC236}">
                    <a16:creationId xmlns:a16="http://schemas.microsoft.com/office/drawing/2014/main" xmlns="" id="{EF7FFF57-42C3-4DBE-8D53-F82627535A76}"/>
                  </a:ext>
                </a:extLst>
              </p:cNvPr>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5" name="Rectangle 126">
                <a:extLst>
                  <a:ext uri="{FF2B5EF4-FFF2-40B4-BE49-F238E27FC236}">
                    <a16:creationId xmlns:a16="http://schemas.microsoft.com/office/drawing/2014/main" xmlns="" id="{591A352E-B47F-412D-B230-F1D36485EE2A}"/>
                  </a:ext>
                </a:extLst>
              </p:cNvPr>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6" name="Rectangle 127">
                <a:extLst>
                  <a:ext uri="{FF2B5EF4-FFF2-40B4-BE49-F238E27FC236}">
                    <a16:creationId xmlns:a16="http://schemas.microsoft.com/office/drawing/2014/main" xmlns="" id="{32B2E1E0-089F-4031-AA58-C656E1B57526}"/>
                  </a:ext>
                </a:extLst>
              </p:cNvPr>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7" name="Rectangle 128">
                <a:extLst>
                  <a:ext uri="{FF2B5EF4-FFF2-40B4-BE49-F238E27FC236}">
                    <a16:creationId xmlns:a16="http://schemas.microsoft.com/office/drawing/2014/main" xmlns="" id="{BF4EA7FA-EA9B-4217-8E7A-3CB8CCA54E2F}"/>
                  </a:ext>
                </a:extLst>
              </p:cNvPr>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8" name="Rectangle 129">
                <a:extLst>
                  <a:ext uri="{FF2B5EF4-FFF2-40B4-BE49-F238E27FC236}">
                    <a16:creationId xmlns:a16="http://schemas.microsoft.com/office/drawing/2014/main" xmlns="" id="{C48EB943-2FF5-4691-80E8-BAAAC862C27A}"/>
                  </a:ext>
                </a:extLst>
              </p:cNvPr>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9" name="Rectangle 130">
                <a:extLst>
                  <a:ext uri="{FF2B5EF4-FFF2-40B4-BE49-F238E27FC236}">
                    <a16:creationId xmlns:a16="http://schemas.microsoft.com/office/drawing/2014/main" xmlns="" id="{A633359D-529A-41D3-8A78-63ACE41B2A99}"/>
                  </a:ext>
                </a:extLst>
              </p:cNvPr>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0" name="Rectangle 131">
                <a:extLst>
                  <a:ext uri="{FF2B5EF4-FFF2-40B4-BE49-F238E27FC236}">
                    <a16:creationId xmlns:a16="http://schemas.microsoft.com/office/drawing/2014/main" xmlns="" id="{25DB93AE-3A2F-4FA9-9F7F-042536729799}"/>
                  </a:ext>
                </a:extLst>
              </p:cNvPr>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1" name="Rectangle 132">
                <a:extLst>
                  <a:ext uri="{FF2B5EF4-FFF2-40B4-BE49-F238E27FC236}">
                    <a16:creationId xmlns:a16="http://schemas.microsoft.com/office/drawing/2014/main" xmlns="" id="{C37F1E36-6E30-4C44-BC51-45D0F2815582}"/>
                  </a:ext>
                </a:extLst>
              </p:cNvPr>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2" name="Rectangle 133">
                <a:extLst>
                  <a:ext uri="{FF2B5EF4-FFF2-40B4-BE49-F238E27FC236}">
                    <a16:creationId xmlns:a16="http://schemas.microsoft.com/office/drawing/2014/main" xmlns="" id="{DCE66EB3-8DA7-4233-AE70-EA0343A5731E}"/>
                  </a:ext>
                </a:extLst>
              </p:cNvPr>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3" name="Rectangle 134">
                <a:extLst>
                  <a:ext uri="{FF2B5EF4-FFF2-40B4-BE49-F238E27FC236}">
                    <a16:creationId xmlns:a16="http://schemas.microsoft.com/office/drawing/2014/main" xmlns="" id="{D9FB8BF5-350C-43CA-A3D3-42B3C680EBD6}"/>
                  </a:ext>
                </a:extLst>
              </p:cNvPr>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4" name="Rectangle 135">
                <a:extLst>
                  <a:ext uri="{FF2B5EF4-FFF2-40B4-BE49-F238E27FC236}">
                    <a16:creationId xmlns:a16="http://schemas.microsoft.com/office/drawing/2014/main" xmlns="" id="{33057814-EDE4-4660-AB48-FA1C4F588EEB}"/>
                  </a:ext>
                </a:extLst>
              </p:cNvPr>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5" name="Rectangle 136">
                <a:extLst>
                  <a:ext uri="{FF2B5EF4-FFF2-40B4-BE49-F238E27FC236}">
                    <a16:creationId xmlns:a16="http://schemas.microsoft.com/office/drawing/2014/main" xmlns="" id="{D1488BDC-1EA6-4B25-A1D1-741618B59715}"/>
                  </a:ext>
                </a:extLst>
              </p:cNvPr>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6" name="Rectangle 137">
                <a:extLst>
                  <a:ext uri="{FF2B5EF4-FFF2-40B4-BE49-F238E27FC236}">
                    <a16:creationId xmlns:a16="http://schemas.microsoft.com/office/drawing/2014/main" xmlns="" id="{98CD8AB3-16B6-4F04-BF64-658FB1092F85}"/>
                  </a:ext>
                </a:extLst>
              </p:cNvPr>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7" name="Freeform 138">
                <a:extLst>
                  <a:ext uri="{FF2B5EF4-FFF2-40B4-BE49-F238E27FC236}">
                    <a16:creationId xmlns:a16="http://schemas.microsoft.com/office/drawing/2014/main" xmlns="" id="{D3DC40AD-DFAF-4A1E-AFC3-18AE0C856697}"/>
                  </a:ext>
                </a:extLst>
              </p:cNvPr>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28" name="Freeform 139">
                <a:extLst>
                  <a:ext uri="{FF2B5EF4-FFF2-40B4-BE49-F238E27FC236}">
                    <a16:creationId xmlns:a16="http://schemas.microsoft.com/office/drawing/2014/main" xmlns="" id="{CC299239-5DBD-4327-8167-46627519450F}"/>
                  </a:ext>
                </a:extLst>
              </p:cNvPr>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29" name="Freeform 140">
                <a:extLst>
                  <a:ext uri="{FF2B5EF4-FFF2-40B4-BE49-F238E27FC236}">
                    <a16:creationId xmlns:a16="http://schemas.microsoft.com/office/drawing/2014/main" xmlns="" id="{C95F2892-7297-4873-88D4-E9B59BC345C3}"/>
                  </a:ext>
                </a:extLst>
              </p:cNvPr>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0" name="Freeform 141">
                <a:extLst>
                  <a:ext uri="{FF2B5EF4-FFF2-40B4-BE49-F238E27FC236}">
                    <a16:creationId xmlns:a16="http://schemas.microsoft.com/office/drawing/2014/main" xmlns="" id="{04E62B2F-46CA-4403-88A5-A7BAD898CC21}"/>
                  </a:ext>
                </a:extLst>
              </p:cNvPr>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1" name="Freeform 142">
                <a:extLst>
                  <a:ext uri="{FF2B5EF4-FFF2-40B4-BE49-F238E27FC236}">
                    <a16:creationId xmlns:a16="http://schemas.microsoft.com/office/drawing/2014/main" xmlns="" id="{EE2479A5-BA09-4B37-8E71-D5DBD81DFF90}"/>
                  </a:ext>
                </a:extLst>
              </p:cNvPr>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2" name="Freeform 143">
                <a:extLst>
                  <a:ext uri="{FF2B5EF4-FFF2-40B4-BE49-F238E27FC236}">
                    <a16:creationId xmlns:a16="http://schemas.microsoft.com/office/drawing/2014/main" xmlns="" id="{40677CF5-F895-4C63-911A-3A08262E1BDE}"/>
                  </a:ext>
                </a:extLst>
              </p:cNvPr>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3" name="Freeform 144">
                <a:extLst>
                  <a:ext uri="{FF2B5EF4-FFF2-40B4-BE49-F238E27FC236}">
                    <a16:creationId xmlns:a16="http://schemas.microsoft.com/office/drawing/2014/main" xmlns="" id="{8F451699-150C-4198-BE6F-729A860001A2}"/>
                  </a:ext>
                </a:extLst>
              </p:cNvPr>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4" name="Freeform 145">
                <a:extLst>
                  <a:ext uri="{FF2B5EF4-FFF2-40B4-BE49-F238E27FC236}">
                    <a16:creationId xmlns:a16="http://schemas.microsoft.com/office/drawing/2014/main" xmlns="" id="{C0027F22-4B0B-40C7-A392-B539D93D6C81}"/>
                  </a:ext>
                </a:extLst>
              </p:cNvPr>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5" name="Freeform 146">
                <a:extLst>
                  <a:ext uri="{FF2B5EF4-FFF2-40B4-BE49-F238E27FC236}">
                    <a16:creationId xmlns:a16="http://schemas.microsoft.com/office/drawing/2014/main" xmlns="" id="{62D73533-3378-4C44-A18B-F0FE14F58E8A}"/>
                  </a:ext>
                </a:extLst>
              </p:cNvPr>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6" name="Rectangle 147">
                <a:extLst>
                  <a:ext uri="{FF2B5EF4-FFF2-40B4-BE49-F238E27FC236}">
                    <a16:creationId xmlns:a16="http://schemas.microsoft.com/office/drawing/2014/main" xmlns="" id="{31677AB6-5695-4D59-BD51-2EB1F38819E0}"/>
                  </a:ext>
                </a:extLst>
              </p:cNvPr>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37" name="Rectangle 148">
                <a:extLst>
                  <a:ext uri="{FF2B5EF4-FFF2-40B4-BE49-F238E27FC236}">
                    <a16:creationId xmlns:a16="http://schemas.microsoft.com/office/drawing/2014/main" xmlns="" id="{55D6E368-D3A7-4879-B064-698486E5B0D5}"/>
                  </a:ext>
                </a:extLst>
              </p:cNvPr>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38" name="Freeform 149">
                <a:extLst>
                  <a:ext uri="{FF2B5EF4-FFF2-40B4-BE49-F238E27FC236}">
                    <a16:creationId xmlns:a16="http://schemas.microsoft.com/office/drawing/2014/main" xmlns="" id="{3349765A-30A2-4DD9-9606-378025224AB0}"/>
                  </a:ext>
                </a:extLst>
              </p:cNvPr>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139" name="Freeform 150">
                <a:extLst>
                  <a:ext uri="{FF2B5EF4-FFF2-40B4-BE49-F238E27FC236}">
                    <a16:creationId xmlns:a16="http://schemas.microsoft.com/office/drawing/2014/main" xmlns="" id="{78A7099E-E7F8-4E09-997C-D6968405DA2B}"/>
                  </a:ext>
                </a:extLst>
              </p:cNvPr>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140" name="Freeform 151">
                <a:extLst>
                  <a:ext uri="{FF2B5EF4-FFF2-40B4-BE49-F238E27FC236}">
                    <a16:creationId xmlns:a16="http://schemas.microsoft.com/office/drawing/2014/main" xmlns="" id="{8682628B-A960-43AD-866B-193FE72C707F}"/>
                  </a:ext>
                </a:extLst>
              </p:cNvPr>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n-US">
                  <a:latin typeface="Tahoma" charset="0"/>
                </a:endParaRPr>
              </a:p>
            </p:txBody>
          </p:sp>
          <p:sp>
            <p:nvSpPr>
              <p:cNvPr id="141" name="Oval 152">
                <a:extLst>
                  <a:ext uri="{FF2B5EF4-FFF2-40B4-BE49-F238E27FC236}">
                    <a16:creationId xmlns:a16="http://schemas.microsoft.com/office/drawing/2014/main" xmlns="" id="{31DB28FF-8C82-4357-A9B9-77305C5C4C34}"/>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n-US">
                  <a:latin typeface="Tahoma" charset="0"/>
                </a:endParaRPr>
              </a:p>
            </p:txBody>
          </p:sp>
        </p:grpSp>
      </p:grpSp>
      <p:sp>
        <p:nvSpPr>
          <p:cNvPr id="37017"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37018"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a:t>Click to edit Master subtitle style</a:t>
            </a:r>
          </a:p>
        </p:txBody>
      </p:sp>
      <p:sp>
        <p:nvSpPr>
          <p:cNvPr id="155" name="Rectangle 155">
            <a:extLst>
              <a:ext uri="{FF2B5EF4-FFF2-40B4-BE49-F238E27FC236}">
                <a16:creationId xmlns:a16="http://schemas.microsoft.com/office/drawing/2014/main" xmlns="" id="{A18DB634-CE7D-4907-87F0-14797A59215F}"/>
              </a:ext>
            </a:extLst>
          </p:cNvPr>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6" name="Rectangle 156">
            <a:extLst>
              <a:ext uri="{FF2B5EF4-FFF2-40B4-BE49-F238E27FC236}">
                <a16:creationId xmlns:a16="http://schemas.microsoft.com/office/drawing/2014/main" xmlns="" id="{DD47150F-7363-46A4-964A-F0C98E38779B}"/>
              </a:ext>
            </a:extLst>
          </p:cNvPr>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7" name="Rectangle 157">
            <a:extLst>
              <a:ext uri="{FF2B5EF4-FFF2-40B4-BE49-F238E27FC236}">
                <a16:creationId xmlns:a16="http://schemas.microsoft.com/office/drawing/2014/main" xmlns="" id="{5BCF60C6-8C0A-4E78-B54F-DA32DED39A34}"/>
              </a:ext>
            </a:extLst>
          </p:cNvPr>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Tahoma" panose="020B0604030504040204" pitchFamily="34" charset="0"/>
              </a:defRPr>
            </a:lvl1pPr>
          </a:lstStyle>
          <a:p>
            <a:fld id="{B0AD8684-65BD-4CF1-9523-1CFD7A77C0D4}" type="slidenum">
              <a:rPr lang="en-US" altLang="en-US"/>
              <a:pPr/>
              <a:t>‹#›</a:t>
            </a:fld>
            <a:endParaRPr lang="en-US" altLang="en-US"/>
          </a:p>
        </p:txBody>
      </p:sp>
    </p:spTree>
    <p:extLst>
      <p:ext uri="{BB962C8B-B14F-4D97-AF65-F5344CB8AC3E}">
        <p14:creationId xmlns:p14="http://schemas.microsoft.com/office/powerpoint/2010/main" val="25646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4">
            <a:extLst>
              <a:ext uri="{FF2B5EF4-FFF2-40B4-BE49-F238E27FC236}">
                <a16:creationId xmlns:a16="http://schemas.microsoft.com/office/drawing/2014/main" xmlns="" id="{D642ACF6-3DE2-47ED-8B8B-C585CDA343A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55">
            <a:extLst>
              <a:ext uri="{FF2B5EF4-FFF2-40B4-BE49-F238E27FC236}">
                <a16:creationId xmlns:a16="http://schemas.microsoft.com/office/drawing/2014/main" xmlns="" id="{CB155AE7-8A9A-4C3E-BE7D-0A60F9F117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6">
            <a:extLst>
              <a:ext uri="{FF2B5EF4-FFF2-40B4-BE49-F238E27FC236}">
                <a16:creationId xmlns:a16="http://schemas.microsoft.com/office/drawing/2014/main" xmlns="" id="{F50E1CF2-4BD4-4ED2-894E-A0BB6D3FA60B}"/>
              </a:ext>
            </a:extLst>
          </p:cNvPr>
          <p:cNvSpPr>
            <a:spLocks noGrp="1" noChangeArrowheads="1"/>
          </p:cNvSpPr>
          <p:nvPr>
            <p:ph type="sldNum" sz="quarter" idx="12"/>
          </p:nvPr>
        </p:nvSpPr>
        <p:spPr>
          <a:ln/>
        </p:spPr>
        <p:txBody>
          <a:bodyPr/>
          <a:lstStyle>
            <a:lvl1pPr>
              <a:defRPr/>
            </a:lvl1pPr>
          </a:lstStyle>
          <a:p>
            <a:fld id="{F1282006-3A67-462F-A75F-0128876A794F}" type="slidenum">
              <a:rPr lang="en-US" altLang="en-US"/>
              <a:pPr/>
              <a:t>‹#›</a:t>
            </a:fld>
            <a:endParaRPr lang="en-US" altLang="en-US"/>
          </a:p>
        </p:txBody>
      </p:sp>
    </p:spTree>
    <p:extLst>
      <p:ext uri="{BB962C8B-B14F-4D97-AF65-F5344CB8AC3E}">
        <p14:creationId xmlns:p14="http://schemas.microsoft.com/office/powerpoint/2010/main" val="137469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4">
            <a:extLst>
              <a:ext uri="{FF2B5EF4-FFF2-40B4-BE49-F238E27FC236}">
                <a16:creationId xmlns:a16="http://schemas.microsoft.com/office/drawing/2014/main" xmlns="" id="{31CD42C7-E486-4825-8E4F-8FC398A33E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55">
            <a:extLst>
              <a:ext uri="{FF2B5EF4-FFF2-40B4-BE49-F238E27FC236}">
                <a16:creationId xmlns:a16="http://schemas.microsoft.com/office/drawing/2014/main" xmlns="" id="{46005F93-8CB1-403C-908C-F80A7DDA83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6">
            <a:extLst>
              <a:ext uri="{FF2B5EF4-FFF2-40B4-BE49-F238E27FC236}">
                <a16:creationId xmlns:a16="http://schemas.microsoft.com/office/drawing/2014/main" xmlns="" id="{56F202AE-5771-4299-9206-2943CB8CF12F}"/>
              </a:ext>
            </a:extLst>
          </p:cNvPr>
          <p:cNvSpPr>
            <a:spLocks noGrp="1" noChangeArrowheads="1"/>
          </p:cNvSpPr>
          <p:nvPr>
            <p:ph type="sldNum" sz="quarter" idx="12"/>
          </p:nvPr>
        </p:nvSpPr>
        <p:spPr>
          <a:ln/>
        </p:spPr>
        <p:txBody>
          <a:bodyPr/>
          <a:lstStyle>
            <a:lvl1pPr>
              <a:defRPr/>
            </a:lvl1pPr>
          </a:lstStyle>
          <a:p>
            <a:fld id="{B0AA18B8-B781-41C0-AFE0-C902074C7406}" type="slidenum">
              <a:rPr lang="en-US" altLang="en-US"/>
              <a:pPr/>
              <a:t>‹#›</a:t>
            </a:fld>
            <a:endParaRPr lang="en-US" altLang="en-US"/>
          </a:p>
        </p:txBody>
      </p:sp>
    </p:spTree>
    <p:extLst>
      <p:ext uri="{BB962C8B-B14F-4D97-AF65-F5344CB8AC3E}">
        <p14:creationId xmlns:p14="http://schemas.microsoft.com/office/powerpoint/2010/main" val="406654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4">
            <a:extLst>
              <a:ext uri="{FF2B5EF4-FFF2-40B4-BE49-F238E27FC236}">
                <a16:creationId xmlns:a16="http://schemas.microsoft.com/office/drawing/2014/main" xmlns="" id="{8AE47937-062D-463B-9079-23114AF36EE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55">
            <a:extLst>
              <a:ext uri="{FF2B5EF4-FFF2-40B4-BE49-F238E27FC236}">
                <a16:creationId xmlns:a16="http://schemas.microsoft.com/office/drawing/2014/main" xmlns="" id="{E2CF5914-1443-40CA-9D99-78BE773281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6">
            <a:extLst>
              <a:ext uri="{FF2B5EF4-FFF2-40B4-BE49-F238E27FC236}">
                <a16:creationId xmlns:a16="http://schemas.microsoft.com/office/drawing/2014/main" xmlns="" id="{446CDD5C-D312-420E-BD76-676E22432A42}"/>
              </a:ext>
            </a:extLst>
          </p:cNvPr>
          <p:cNvSpPr>
            <a:spLocks noGrp="1" noChangeArrowheads="1"/>
          </p:cNvSpPr>
          <p:nvPr>
            <p:ph type="sldNum" sz="quarter" idx="12"/>
          </p:nvPr>
        </p:nvSpPr>
        <p:spPr>
          <a:ln/>
        </p:spPr>
        <p:txBody>
          <a:bodyPr/>
          <a:lstStyle>
            <a:lvl1pPr>
              <a:defRPr/>
            </a:lvl1pPr>
          </a:lstStyle>
          <a:p>
            <a:fld id="{AE905D57-3144-43DB-8174-428E59C21A09}" type="slidenum">
              <a:rPr lang="en-US" altLang="en-US"/>
              <a:pPr/>
              <a:t>‹#›</a:t>
            </a:fld>
            <a:endParaRPr lang="en-US" altLang="en-US"/>
          </a:p>
        </p:txBody>
      </p:sp>
    </p:spTree>
    <p:extLst>
      <p:ext uri="{BB962C8B-B14F-4D97-AF65-F5344CB8AC3E}">
        <p14:creationId xmlns:p14="http://schemas.microsoft.com/office/powerpoint/2010/main" val="269897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54">
            <a:extLst>
              <a:ext uri="{FF2B5EF4-FFF2-40B4-BE49-F238E27FC236}">
                <a16:creationId xmlns:a16="http://schemas.microsoft.com/office/drawing/2014/main" xmlns="" id="{F80D3252-2C03-4788-97AE-7AFD98CC005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55">
            <a:extLst>
              <a:ext uri="{FF2B5EF4-FFF2-40B4-BE49-F238E27FC236}">
                <a16:creationId xmlns:a16="http://schemas.microsoft.com/office/drawing/2014/main" xmlns="" id="{52406848-1ACF-44DD-AB17-8BACA118B2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6">
            <a:extLst>
              <a:ext uri="{FF2B5EF4-FFF2-40B4-BE49-F238E27FC236}">
                <a16:creationId xmlns:a16="http://schemas.microsoft.com/office/drawing/2014/main" xmlns="" id="{DE3EF208-E587-4840-B4E1-C892461F6FFD}"/>
              </a:ext>
            </a:extLst>
          </p:cNvPr>
          <p:cNvSpPr>
            <a:spLocks noGrp="1" noChangeArrowheads="1"/>
          </p:cNvSpPr>
          <p:nvPr>
            <p:ph type="sldNum" sz="quarter" idx="12"/>
          </p:nvPr>
        </p:nvSpPr>
        <p:spPr>
          <a:ln/>
        </p:spPr>
        <p:txBody>
          <a:bodyPr/>
          <a:lstStyle>
            <a:lvl1pPr>
              <a:defRPr/>
            </a:lvl1pPr>
          </a:lstStyle>
          <a:p>
            <a:fld id="{48CA9638-CDB6-4C24-811F-57292E98B883}" type="slidenum">
              <a:rPr lang="en-US" altLang="en-US"/>
              <a:pPr/>
              <a:t>‹#›</a:t>
            </a:fld>
            <a:endParaRPr lang="en-US" altLang="en-US"/>
          </a:p>
        </p:txBody>
      </p:sp>
    </p:spTree>
    <p:extLst>
      <p:ext uri="{BB962C8B-B14F-4D97-AF65-F5344CB8AC3E}">
        <p14:creationId xmlns:p14="http://schemas.microsoft.com/office/powerpoint/2010/main" val="1277434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54">
            <a:extLst>
              <a:ext uri="{FF2B5EF4-FFF2-40B4-BE49-F238E27FC236}">
                <a16:creationId xmlns:a16="http://schemas.microsoft.com/office/drawing/2014/main" xmlns="" id="{97FDEC1D-A07D-4608-A6CB-8F81A044251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55">
            <a:extLst>
              <a:ext uri="{FF2B5EF4-FFF2-40B4-BE49-F238E27FC236}">
                <a16:creationId xmlns:a16="http://schemas.microsoft.com/office/drawing/2014/main" xmlns="" id="{E203ECBF-BA81-40CC-B911-E557B33E63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6">
            <a:extLst>
              <a:ext uri="{FF2B5EF4-FFF2-40B4-BE49-F238E27FC236}">
                <a16:creationId xmlns:a16="http://schemas.microsoft.com/office/drawing/2014/main" xmlns="" id="{9F1E480A-BA34-4BCC-9276-0B87F92EEEA7}"/>
              </a:ext>
            </a:extLst>
          </p:cNvPr>
          <p:cNvSpPr>
            <a:spLocks noGrp="1" noChangeArrowheads="1"/>
          </p:cNvSpPr>
          <p:nvPr>
            <p:ph type="sldNum" sz="quarter" idx="12"/>
          </p:nvPr>
        </p:nvSpPr>
        <p:spPr>
          <a:ln/>
        </p:spPr>
        <p:txBody>
          <a:bodyPr/>
          <a:lstStyle>
            <a:lvl1pPr>
              <a:defRPr/>
            </a:lvl1pPr>
          </a:lstStyle>
          <a:p>
            <a:fld id="{E00A1C64-44D8-4B99-950C-21CAE3B5AD80}" type="slidenum">
              <a:rPr lang="en-US" altLang="en-US"/>
              <a:pPr/>
              <a:t>‹#›</a:t>
            </a:fld>
            <a:endParaRPr lang="en-US" altLang="en-US"/>
          </a:p>
        </p:txBody>
      </p:sp>
    </p:spTree>
    <p:extLst>
      <p:ext uri="{BB962C8B-B14F-4D97-AF65-F5344CB8AC3E}">
        <p14:creationId xmlns:p14="http://schemas.microsoft.com/office/powerpoint/2010/main" val="297784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54">
            <a:extLst>
              <a:ext uri="{FF2B5EF4-FFF2-40B4-BE49-F238E27FC236}">
                <a16:creationId xmlns:a16="http://schemas.microsoft.com/office/drawing/2014/main" xmlns="" id="{E69F62C8-BC53-4822-B2EB-CD44B056E3A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55">
            <a:extLst>
              <a:ext uri="{FF2B5EF4-FFF2-40B4-BE49-F238E27FC236}">
                <a16:creationId xmlns:a16="http://schemas.microsoft.com/office/drawing/2014/main" xmlns="" id="{C113C776-D2F2-46E2-B161-74072A6BA3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56">
            <a:extLst>
              <a:ext uri="{FF2B5EF4-FFF2-40B4-BE49-F238E27FC236}">
                <a16:creationId xmlns:a16="http://schemas.microsoft.com/office/drawing/2014/main" xmlns="" id="{2559A247-B67D-4FA6-BFB7-4AE8CF5C8AB5}"/>
              </a:ext>
            </a:extLst>
          </p:cNvPr>
          <p:cNvSpPr>
            <a:spLocks noGrp="1" noChangeArrowheads="1"/>
          </p:cNvSpPr>
          <p:nvPr>
            <p:ph type="sldNum" sz="quarter" idx="12"/>
          </p:nvPr>
        </p:nvSpPr>
        <p:spPr>
          <a:ln/>
        </p:spPr>
        <p:txBody>
          <a:bodyPr/>
          <a:lstStyle>
            <a:lvl1pPr>
              <a:defRPr/>
            </a:lvl1pPr>
          </a:lstStyle>
          <a:p>
            <a:fld id="{B03E45D2-979B-4BCB-8521-8F9739BBCE55}" type="slidenum">
              <a:rPr lang="en-US" altLang="en-US"/>
              <a:pPr/>
              <a:t>‹#›</a:t>
            </a:fld>
            <a:endParaRPr lang="en-US" altLang="en-US"/>
          </a:p>
        </p:txBody>
      </p:sp>
    </p:spTree>
    <p:extLst>
      <p:ext uri="{BB962C8B-B14F-4D97-AF65-F5344CB8AC3E}">
        <p14:creationId xmlns:p14="http://schemas.microsoft.com/office/powerpoint/2010/main" val="3880235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54">
            <a:extLst>
              <a:ext uri="{FF2B5EF4-FFF2-40B4-BE49-F238E27FC236}">
                <a16:creationId xmlns:a16="http://schemas.microsoft.com/office/drawing/2014/main" xmlns="" id="{12C87041-47D6-48EF-9155-595C81E338E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55">
            <a:extLst>
              <a:ext uri="{FF2B5EF4-FFF2-40B4-BE49-F238E27FC236}">
                <a16:creationId xmlns:a16="http://schemas.microsoft.com/office/drawing/2014/main" xmlns="" id="{8FFA6D53-539B-4EF5-B0D8-CCA57DA612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56">
            <a:extLst>
              <a:ext uri="{FF2B5EF4-FFF2-40B4-BE49-F238E27FC236}">
                <a16:creationId xmlns:a16="http://schemas.microsoft.com/office/drawing/2014/main" xmlns="" id="{290ADD46-68D3-4025-BF8D-B111D427FBEA}"/>
              </a:ext>
            </a:extLst>
          </p:cNvPr>
          <p:cNvSpPr>
            <a:spLocks noGrp="1" noChangeArrowheads="1"/>
          </p:cNvSpPr>
          <p:nvPr>
            <p:ph type="sldNum" sz="quarter" idx="12"/>
          </p:nvPr>
        </p:nvSpPr>
        <p:spPr>
          <a:ln/>
        </p:spPr>
        <p:txBody>
          <a:bodyPr/>
          <a:lstStyle>
            <a:lvl1pPr>
              <a:defRPr/>
            </a:lvl1pPr>
          </a:lstStyle>
          <a:p>
            <a:fld id="{E045DF61-6B06-4A70-8D04-E8920CFC9731}" type="slidenum">
              <a:rPr lang="en-US" altLang="en-US"/>
              <a:pPr/>
              <a:t>‹#›</a:t>
            </a:fld>
            <a:endParaRPr lang="en-US" altLang="en-US"/>
          </a:p>
        </p:txBody>
      </p:sp>
    </p:spTree>
    <p:extLst>
      <p:ext uri="{BB962C8B-B14F-4D97-AF65-F5344CB8AC3E}">
        <p14:creationId xmlns:p14="http://schemas.microsoft.com/office/powerpoint/2010/main" val="1962551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a:extLst>
              <a:ext uri="{FF2B5EF4-FFF2-40B4-BE49-F238E27FC236}">
                <a16:creationId xmlns:a16="http://schemas.microsoft.com/office/drawing/2014/main" xmlns="" id="{29F8CBC7-3E0F-41EF-A282-266010EBAC6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55">
            <a:extLst>
              <a:ext uri="{FF2B5EF4-FFF2-40B4-BE49-F238E27FC236}">
                <a16:creationId xmlns:a16="http://schemas.microsoft.com/office/drawing/2014/main" xmlns="" id="{7D51C1CB-A2FB-4EC7-8337-490BE81DF6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56">
            <a:extLst>
              <a:ext uri="{FF2B5EF4-FFF2-40B4-BE49-F238E27FC236}">
                <a16:creationId xmlns:a16="http://schemas.microsoft.com/office/drawing/2014/main" xmlns="" id="{908E9F64-3EDB-4D7B-9282-D9F62576FBF7}"/>
              </a:ext>
            </a:extLst>
          </p:cNvPr>
          <p:cNvSpPr>
            <a:spLocks noGrp="1" noChangeArrowheads="1"/>
          </p:cNvSpPr>
          <p:nvPr>
            <p:ph type="sldNum" sz="quarter" idx="12"/>
          </p:nvPr>
        </p:nvSpPr>
        <p:spPr>
          <a:ln/>
        </p:spPr>
        <p:txBody>
          <a:bodyPr/>
          <a:lstStyle>
            <a:lvl1pPr>
              <a:defRPr/>
            </a:lvl1pPr>
          </a:lstStyle>
          <a:p>
            <a:fld id="{43B14CC0-2050-4773-8C73-2EBC90B36E5C}" type="slidenum">
              <a:rPr lang="en-US" altLang="en-US"/>
              <a:pPr/>
              <a:t>‹#›</a:t>
            </a:fld>
            <a:endParaRPr lang="en-US" altLang="en-US"/>
          </a:p>
        </p:txBody>
      </p:sp>
    </p:spTree>
    <p:extLst>
      <p:ext uri="{BB962C8B-B14F-4D97-AF65-F5344CB8AC3E}">
        <p14:creationId xmlns:p14="http://schemas.microsoft.com/office/powerpoint/2010/main" val="370080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4">
            <a:extLst>
              <a:ext uri="{FF2B5EF4-FFF2-40B4-BE49-F238E27FC236}">
                <a16:creationId xmlns:a16="http://schemas.microsoft.com/office/drawing/2014/main" xmlns="" id="{FD118897-74C3-4848-ADF8-DF5C762B00E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55">
            <a:extLst>
              <a:ext uri="{FF2B5EF4-FFF2-40B4-BE49-F238E27FC236}">
                <a16:creationId xmlns:a16="http://schemas.microsoft.com/office/drawing/2014/main" xmlns="" id="{7D875693-0126-4DA2-B4E3-485079663D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6">
            <a:extLst>
              <a:ext uri="{FF2B5EF4-FFF2-40B4-BE49-F238E27FC236}">
                <a16:creationId xmlns:a16="http://schemas.microsoft.com/office/drawing/2014/main" xmlns="" id="{AD12183F-F2D9-48A0-B943-7D396E869D01}"/>
              </a:ext>
            </a:extLst>
          </p:cNvPr>
          <p:cNvSpPr>
            <a:spLocks noGrp="1" noChangeArrowheads="1"/>
          </p:cNvSpPr>
          <p:nvPr>
            <p:ph type="sldNum" sz="quarter" idx="12"/>
          </p:nvPr>
        </p:nvSpPr>
        <p:spPr>
          <a:ln/>
        </p:spPr>
        <p:txBody>
          <a:bodyPr/>
          <a:lstStyle>
            <a:lvl1pPr>
              <a:defRPr/>
            </a:lvl1pPr>
          </a:lstStyle>
          <a:p>
            <a:fld id="{7FDC0659-A86E-4B40-AF87-F097647AA055}" type="slidenum">
              <a:rPr lang="en-US" altLang="en-US"/>
              <a:pPr/>
              <a:t>‹#›</a:t>
            </a:fld>
            <a:endParaRPr lang="en-US" altLang="en-US"/>
          </a:p>
        </p:txBody>
      </p:sp>
    </p:spTree>
    <p:extLst>
      <p:ext uri="{BB962C8B-B14F-4D97-AF65-F5344CB8AC3E}">
        <p14:creationId xmlns:p14="http://schemas.microsoft.com/office/powerpoint/2010/main" val="1722170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4">
            <a:extLst>
              <a:ext uri="{FF2B5EF4-FFF2-40B4-BE49-F238E27FC236}">
                <a16:creationId xmlns:a16="http://schemas.microsoft.com/office/drawing/2014/main" xmlns="" id="{81C36A05-0C65-4652-B7EF-80AD61FE4F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55">
            <a:extLst>
              <a:ext uri="{FF2B5EF4-FFF2-40B4-BE49-F238E27FC236}">
                <a16:creationId xmlns:a16="http://schemas.microsoft.com/office/drawing/2014/main" xmlns="" id="{2785AD5A-75ED-46CA-9806-9CAE4DEA4C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6">
            <a:extLst>
              <a:ext uri="{FF2B5EF4-FFF2-40B4-BE49-F238E27FC236}">
                <a16:creationId xmlns:a16="http://schemas.microsoft.com/office/drawing/2014/main" xmlns="" id="{A7A77842-1DC2-4816-87BB-EDF2DDBD9D01}"/>
              </a:ext>
            </a:extLst>
          </p:cNvPr>
          <p:cNvSpPr>
            <a:spLocks noGrp="1" noChangeArrowheads="1"/>
          </p:cNvSpPr>
          <p:nvPr>
            <p:ph type="sldNum" sz="quarter" idx="12"/>
          </p:nvPr>
        </p:nvSpPr>
        <p:spPr>
          <a:ln/>
        </p:spPr>
        <p:txBody>
          <a:bodyPr/>
          <a:lstStyle>
            <a:lvl1pPr>
              <a:defRPr/>
            </a:lvl1pPr>
          </a:lstStyle>
          <a:p>
            <a:fld id="{9F04A05B-207E-4D58-966F-BD51C966C3E6}" type="slidenum">
              <a:rPr lang="en-US" altLang="en-US"/>
              <a:pPr/>
              <a:t>‹#›</a:t>
            </a:fld>
            <a:endParaRPr lang="en-US" altLang="en-US"/>
          </a:p>
        </p:txBody>
      </p:sp>
    </p:spTree>
    <p:extLst>
      <p:ext uri="{BB962C8B-B14F-4D97-AF65-F5344CB8AC3E}">
        <p14:creationId xmlns:p14="http://schemas.microsoft.com/office/powerpoint/2010/main" val="77055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xmlns="" id="{54B72FB2-FED1-4458-9D27-BA0CE4795FE5}"/>
              </a:ext>
            </a:extLst>
          </p:cNvPr>
          <p:cNvGrpSpPr>
            <a:grpSpLocks/>
          </p:cNvGrpSpPr>
          <p:nvPr/>
        </p:nvGrpSpPr>
        <p:grpSpPr bwMode="auto">
          <a:xfrm>
            <a:off x="0" y="1422400"/>
            <a:ext cx="9147175" cy="5435600"/>
            <a:chOff x="0" y="896"/>
            <a:chExt cx="5762" cy="3424"/>
          </a:xfrm>
        </p:grpSpPr>
        <p:grpSp>
          <p:nvGrpSpPr>
            <p:cNvPr id="1032" name="Group 3">
              <a:extLst>
                <a:ext uri="{FF2B5EF4-FFF2-40B4-BE49-F238E27FC236}">
                  <a16:creationId xmlns:a16="http://schemas.microsoft.com/office/drawing/2014/main" xmlns="" id="{DE1B9712-7BE2-4AF4-BC8D-ABAEE5E8A309}"/>
                </a:ext>
              </a:extLst>
            </p:cNvPr>
            <p:cNvGrpSpPr>
              <a:grpSpLocks/>
            </p:cNvGrpSpPr>
            <p:nvPr userDrawn="1"/>
          </p:nvGrpSpPr>
          <p:grpSpPr bwMode="auto">
            <a:xfrm>
              <a:off x="20" y="896"/>
              <a:ext cx="5742" cy="3424"/>
              <a:chOff x="20" y="896"/>
              <a:chExt cx="5742" cy="3424"/>
            </a:xfrm>
          </p:grpSpPr>
          <p:sp>
            <p:nvSpPr>
              <p:cNvPr id="35844" name="Freeform 4">
                <a:extLst>
                  <a:ext uri="{FF2B5EF4-FFF2-40B4-BE49-F238E27FC236}">
                    <a16:creationId xmlns:a16="http://schemas.microsoft.com/office/drawing/2014/main" xmlns="" id="{B230872F-D243-4821-8D50-39508C4584B8}"/>
                  </a:ext>
                </a:extLst>
              </p:cNvPr>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45" name="Freeform 5">
                <a:extLst>
                  <a:ext uri="{FF2B5EF4-FFF2-40B4-BE49-F238E27FC236}">
                    <a16:creationId xmlns:a16="http://schemas.microsoft.com/office/drawing/2014/main" xmlns="" id="{1FE4F450-9655-49DD-8E90-DDDA06E65AB4}"/>
                  </a:ext>
                </a:extLst>
              </p:cNvPr>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46" name="Freeform 6">
                <a:extLst>
                  <a:ext uri="{FF2B5EF4-FFF2-40B4-BE49-F238E27FC236}">
                    <a16:creationId xmlns:a16="http://schemas.microsoft.com/office/drawing/2014/main" xmlns="" id="{E82B1E89-5044-45D7-A89E-723F1006BFC1}"/>
                  </a:ext>
                </a:extLst>
              </p:cNvPr>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47" name="Freeform 7">
                <a:extLst>
                  <a:ext uri="{FF2B5EF4-FFF2-40B4-BE49-F238E27FC236}">
                    <a16:creationId xmlns:a16="http://schemas.microsoft.com/office/drawing/2014/main" xmlns="" id="{1DFB3BDF-C74B-4147-A230-339A31AB0F9F}"/>
                  </a:ext>
                </a:extLst>
              </p:cNvPr>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48" name="Freeform 8">
                <a:extLst>
                  <a:ext uri="{FF2B5EF4-FFF2-40B4-BE49-F238E27FC236}">
                    <a16:creationId xmlns:a16="http://schemas.microsoft.com/office/drawing/2014/main" xmlns="" id="{065BAE61-3B2A-48DC-857B-A2FB1B536C31}"/>
                  </a:ext>
                </a:extLst>
              </p:cNvPr>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49" name="Freeform 9">
                <a:extLst>
                  <a:ext uri="{FF2B5EF4-FFF2-40B4-BE49-F238E27FC236}">
                    <a16:creationId xmlns:a16="http://schemas.microsoft.com/office/drawing/2014/main" xmlns="" id="{B7B0F447-2E95-451F-9A1C-878F9D7622C9}"/>
                  </a:ext>
                </a:extLst>
              </p:cNvPr>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0" name="Freeform 10">
                <a:extLst>
                  <a:ext uri="{FF2B5EF4-FFF2-40B4-BE49-F238E27FC236}">
                    <a16:creationId xmlns:a16="http://schemas.microsoft.com/office/drawing/2014/main" xmlns="" id="{015A601E-DD8A-4B34-94D4-724010A08519}"/>
                  </a:ext>
                </a:extLst>
              </p:cNvPr>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1" name="Freeform 11">
                <a:extLst>
                  <a:ext uri="{FF2B5EF4-FFF2-40B4-BE49-F238E27FC236}">
                    <a16:creationId xmlns:a16="http://schemas.microsoft.com/office/drawing/2014/main" xmlns="" id="{64DFDA9F-057B-4B99-B102-214FAF3821D4}"/>
                  </a:ext>
                </a:extLst>
              </p:cNvPr>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2" name="Freeform 12">
                <a:extLst>
                  <a:ext uri="{FF2B5EF4-FFF2-40B4-BE49-F238E27FC236}">
                    <a16:creationId xmlns:a16="http://schemas.microsoft.com/office/drawing/2014/main" xmlns="" id="{2955ABF7-D795-4D9A-9522-F0E5C09C1A29}"/>
                  </a:ext>
                </a:extLst>
              </p:cNvPr>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3" name="Freeform 13">
                <a:extLst>
                  <a:ext uri="{FF2B5EF4-FFF2-40B4-BE49-F238E27FC236}">
                    <a16:creationId xmlns:a16="http://schemas.microsoft.com/office/drawing/2014/main" xmlns="" id="{CDC885D0-45FA-4475-A527-8226183D432D}"/>
                  </a:ext>
                </a:extLst>
              </p:cNvPr>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4" name="Freeform 14">
                <a:extLst>
                  <a:ext uri="{FF2B5EF4-FFF2-40B4-BE49-F238E27FC236}">
                    <a16:creationId xmlns:a16="http://schemas.microsoft.com/office/drawing/2014/main" xmlns="" id="{6F860CF4-EC54-44F9-AD7B-B0F0BDDF153E}"/>
                  </a:ext>
                </a:extLst>
              </p:cNvPr>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5" name="Freeform 15">
                <a:extLst>
                  <a:ext uri="{FF2B5EF4-FFF2-40B4-BE49-F238E27FC236}">
                    <a16:creationId xmlns:a16="http://schemas.microsoft.com/office/drawing/2014/main" xmlns="" id="{32EC4F02-60EB-4BE1-9FC2-0F821D2612AC}"/>
                  </a:ext>
                </a:extLst>
              </p:cNvPr>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35856" name="Freeform 16">
                <a:extLst>
                  <a:ext uri="{FF2B5EF4-FFF2-40B4-BE49-F238E27FC236}">
                    <a16:creationId xmlns:a16="http://schemas.microsoft.com/office/drawing/2014/main" xmlns="" id="{51424E06-F1F9-43D0-BA8E-D85F71925525}"/>
                  </a:ext>
                </a:extLst>
              </p:cNvPr>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grpSp>
        <p:grpSp>
          <p:nvGrpSpPr>
            <p:cNvPr id="1033" name="Group 17">
              <a:extLst>
                <a:ext uri="{FF2B5EF4-FFF2-40B4-BE49-F238E27FC236}">
                  <a16:creationId xmlns:a16="http://schemas.microsoft.com/office/drawing/2014/main" xmlns="" id="{4A62A816-F0E0-41BA-A46B-B9FB626536F7}"/>
                </a:ext>
              </a:extLst>
            </p:cNvPr>
            <p:cNvGrpSpPr>
              <a:grpSpLocks/>
            </p:cNvGrpSpPr>
            <p:nvPr userDrawn="1"/>
          </p:nvGrpSpPr>
          <p:grpSpPr bwMode="auto">
            <a:xfrm>
              <a:off x="0" y="2291"/>
              <a:ext cx="1385" cy="1702"/>
              <a:chOff x="0" y="2291"/>
              <a:chExt cx="1385" cy="1702"/>
            </a:xfrm>
          </p:grpSpPr>
          <p:sp>
            <p:nvSpPr>
              <p:cNvPr id="35858" name="Rectangle 18">
                <a:extLst>
                  <a:ext uri="{FF2B5EF4-FFF2-40B4-BE49-F238E27FC236}">
                    <a16:creationId xmlns:a16="http://schemas.microsoft.com/office/drawing/2014/main" xmlns="" id="{229F8BC6-54AA-4A48-B0AF-8713ED1C6967}"/>
                  </a:ext>
                </a:extLst>
              </p:cNvPr>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59" name="Rectangle 19">
                <a:extLst>
                  <a:ext uri="{FF2B5EF4-FFF2-40B4-BE49-F238E27FC236}">
                    <a16:creationId xmlns:a16="http://schemas.microsoft.com/office/drawing/2014/main" xmlns="" id="{58B26D95-49AF-4E86-BFF2-B4B56EF5183C}"/>
                  </a:ext>
                </a:extLst>
              </p:cNvPr>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0" name="Rectangle 20">
                <a:extLst>
                  <a:ext uri="{FF2B5EF4-FFF2-40B4-BE49-F238E27FC236}">
                    <a16:creationId xmlns:a16="http://schemas.microsoft.com/office/drawing/2014/main" xmlns="" id="{4BC70611-4425-4757-9E91-6087C32E8013}"/>
                  </a:ext>
                </a:extLst>
              </p:cNvPr>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1" name="Rectangle 21">
                <a:extLst>
                  <a:ext uri="{FF2B5EF4-FFF2-40B4-BE49-F238E27FC236}">
                    <a16:creationId xmlns:a16="http://schemas.microsoft.com/office/drawing/2014/main" xmlns="" id="{14578422-4423-41FA-9EC4-4EB751B576E1}"/>
                  </a:ext>
                </a:extLst>
              </p:cNvPr>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2" name="Rectangle 22">
                <a:extLst>
                  <a:ext uri="{FF2B5EF4-FFF2-40B4-BE49-F238E27FC236}">
                    <a16:creationId xmlns:a16="http://schemas.microsoft.com/office/drawing/2014/main" xmlns="" id="{D7C98FC9-BEA7-4106-A9C5-6A552B3B31C8}"/>
                  </a:ext>
                </a:extLst>
              </p:cNvPr>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3" name="Rectangle 23">
                <a:extLst>
                  <a:ext uri="{FF2B5EF4-FFF2-40B4-BE49-F238E27FC236}">
                    <a16:creationId xmlns:a16="http://schemas.microsoft.com/office/drawing/2014/main" xmlns="" id="{D3D4813E-F3B0-48F1-96AC-D2FD784C157C}"/>
                  </a:ext>
                </a:extLst>
              </p:cNvPr>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4" name="Rectangle 24">
                <a:extLst>
                  <a:ext uri="{FF2B5EF4-FFF2-40B4-BE49-F238E27FC236}">
                    <a16:creationId xmlns:a16="http://schemas.microsoft.com/office/drawing/2014/main" xmlns="" id="{DC37F78C-E83B-4BC0-9792-F3419E8CC87F}"/>
                  </a:ext>
                </a:extLst>
              </p:cNvPr>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5" name="Rectangle 25">
                <a:extLst>
                  <a:ext uri="{FF2B5EF4-FFF2-40B4-BE49-F238E27FC236}">
                    <a16:creationId xmlns:a16="http://schemas.microsoft.com/office/drawing/2014/main" xmlns="" id="{9CCD2829-0E73-4B23-A8A8-0F2BCF817513}"/>
                  </a:ext>
                </a:extLst>
              </p:cNvPr>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6" name="Rectangle 26">
                <a:extLst>
                  <a:ext uri="{FF2B5EF4-FFF2-40B4-BE49-F238E27FC236}">
                    <a16:creationId xmlns:a16="http://schemas.microsoft.com/office/drawing/2014/main" xmlns="" id="{300AC7E6-168C-48E9-8E33-3ACBDC21AE69}"/>
                  </a:ext>
                </a:extLst>
              </p:cNvPr>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7" name="Rectangle 27">
                <a:extLst>
                  <a:ext uri="{FF2B5EF4-FFF2-40B4-BE49-F238E27FC236}">
                    <a16:creationId xmlns:a16="http://schemas.microsoft.com/office/drawing/2014/main" xmlns="" id="{35740B8C-8381-47F7-8AB0-A0F21AA6A359}"/>
                  </a:ext>
                </a:extLst>
              </p:cNvPr>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8" name="Rectangle 28">
                <a:extLst>
                  <a:ext uri="{FF2B5EF4-FFF2-40B4-BE49-F238E27FC236}">
                    <a16:creationId xmlns:a16="http://schemas.microsoft.com/office/drawing/2014/main" xmlns="" id="{E570AB99-CFB7-4664-969E-357C04E906F9}"/>
                  </a:ext>
                </a:extLst>
              </p:cNvPr>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69" name="Rectangle 29">
                <a:extLst>
                  <a:ext uri="{FF2B5EF4-FFF2-40B4-BE49-F238E27FC236}">
                    <a16:creationId xmlns:a16="http://schemas.microsoft.com/office/drawing/2014/main" xmlns="" id="{CA347A32-E72D-4237-98FD-654AC7E68525}"/>
                  </a:ext>
                </a:extLst>
              </p:cNvPr>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0" name="Rectangle 30">
                <a:extLst>
                  <a:ext uri="{FF2B5EF4-FFF2-40B4-BE49-F238E27FC236}">
                    <a16:creationId xmlns:a16="http://schemas.microsoft.com/office/drawing/2014/main" xmlns="" id="{5C8FDDFB-08D5-45CF-AD83-5041517949EB}"/>
                  </a:ext>
                </a:extLst>
              </p:cNvPr>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1" name="Rectangle 31">
                <a:extLst>
                  <a:ext uri="{FF2B5EF4-FFF2-40B4-BE49-F238E27FC236}">
                    <a16:creationId xmlns:a16="http://schemas.microsoft.com/office/drawing/2014/main" xmlns="" id="{58A25C2C-406D-40E2-9DAE-C12B6F00D3B2}"/>
                  </a:ext>
                </a:extLst>
              </p:cNvPr>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2" name="Rectangle 32">
                <a:extLst>
                  <a:ext uri="{FF2B5EF4-FFF2-40B4-BE49-F238E27FC236}">
                    <a16:creationId xmlns:a16="http://schemas.microsoft.com/office/drawing/2014/main" xmlns="" id="{23D68965-EC39-4508-98A4-A4E0B88C44F0}"/>
                  </a:ext>
                </a:extLst>
              </p:cNvPr>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3" name="Rectangle 33">
                <a:extLst>
                  <a:ext uri="{FF2B5EF4-FFF2-40B4-BE49-F238E27FC236}">
                    <a16:creationId xmlns:a16="http://schemas.microsoft.com/office/drawing/2014/main" xmlns="" id="{200FB308-7076-4A44-83B6-EA2D4055219E}"/>
                  </a:ext>
                </a:extLst>
              </p:cNvPr>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4" name="Rectangle 34">
                <a:extLst>
                  <a:ext uri="{FF2B5EF4-FFF2-40B4-BE49-F238E27FC236}">
                    <a16:creationId xmlns:a16="http://schemas.microsoft.com/office/drawing/2014/main" xmlns="" id="{0A230726-B256-45DA-9ED3-99318E1A1F3F}"/>
                  </a:ext>
                </a:extLst>
              </p:cNvPr>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5" name="Rectangle 35">
                <a:extLst>
                  <a:ext uri="{FF2B5EF4-FFF2-40B4-BE49-F238E27FC236}">
                    <a16:creationId xmlns:a16="http://schemas.microsoft.com/office/drawing/2014/main" xmlns="" id="{05C43279-7DF3-4E42-A738-3B7E519E65B9}"/>
                  </a:ext>
                </a:extLst>
              </p:cNvPr>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6" name="Rectangle 36">
                <a:extLst>
                  <a:ext uri="{FF2B5EF4-FFF2-40B4-BE49-F238E27FC236}">
                    <a16:creationId xmlns:a16="http://schemas.microsoft.com/office/drawing/2014/main" xmlns="" id="{58B69780-C06D-4440-92F3-451C6D12667C}"/>
                  </a:ext>
                </a:extLst>
              </p:cNvPr>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7" name="Rectangle 37">
                <a:extLst>
                  <a:ext uri="{FF2B5EF4-FFF2-40B4-BE49-F238E27FC236}">
                    <a16:creationId xmlns:a16="http://schemas.microsoft.com/office/drawing/2014/main" xmlns="" id="{F19EF646-9082-40FE-A93A-BA86076CC96A}"/>
                  </a:ext>
                </a:extLst>
              </p:cNvPr>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8" name="Rectangle 38">
                <a:extLst>
                  <a:ext uri="{FF2B5EF4-FFF2-40B4-BE49-F238E27FC236}">
                    <a16:creationId xmlns:a16="http://schemas.microsoft.com/office/drawing/2014/main" xmlns="" id="{E740287E-7CA9-4EC3-9F77-19D704A5E79C}"/>
                  </a:ext>
                </a:extLst>
              </p:cNvPr>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79" name="Rectangle 39">
                <a:extLst>
                  <a:ext uri="{FF2B5EF4-FFF2-40B4-BE49-F238E27FC236}">
                    <a16:creationId xmlns:a16="http://schemas.microsoft.com/office/drawing/2014/main" xmlns="" id="{16337973-943C-479E-B72E-DF6ABF5BAB62}"/>
                  </a:ext>
                </a:extLst>
              </p:cNvPr>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0" name="Rectangle 40">
                <a:extLst>
                  <a:ext uri="{FF2B5EF4-FFF2-40B4-BE49-F238E27FC236}">
                    <a16:creationId xmlns:a16="http://schemas.microsoft.com/office/drawing/2014/main" xmlns="" id="{18D95BA8-49B9-4F38-8BE4-111F133CFC6C}"/>
                  </a:ext>
                </a:extLst>
              </p:cNvPr>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1" name="Rectangle 41">
                <a:extLst>
                  <a:ext uri="{FF2B5EF4-FFF2-40B4-BE49-F238E27FC236}">
                    <a16:creationId xmlns:a16="http://schemas.microsoft.com/office/drawing/2014/main" xmlns="" id="{F5D5704D-E06F-433B-9AB9-EA6307A00EB9}"/>
                  </a:ext>
                </a:extLst>
              </p:cNvPr>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2" name="Rectangle 42">
                <a:extLst>
                  <a:ext uri="{FF2B5EF4-FFF2-40B4-BE49-F238E27FC236}">
                    <a16:creationId xmlns:a16="http://schemas.microsoft.com/office/drawing/2014/main" xmlns="" id="{D8F3581E-2B8F-4E68-940D-DE2233F6781D}"/>
                  </a:ext>
                </a:extLst>
              </p:cNvPr>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3" name="Rectangle 43">
                <a:extLst>
                  <a:ext uri="{FF2B5EF4-FFF2-40B4-BE49-F238E27FC236}">
                    <a16:creationId xmlns:a16="http://schemas.microsoft.com/office/drawing/2014/main" xmlns="" id="{6532D439-F121-4451-9B84-A277885202D1}"/>
                  </a:ext>
                </a:extLst>
              </p:cNvPr>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4" name="Rectangle 44">
                <a:extLst>
                  <a:ext uri="{FF2B5EF4-FFF2-40B4-BE49-F238E27FC236}">
                    <a16:creationId xmlns:a16="http://schemas.microsoft.com/office/drawing/2014/main" xmlns="" id="{3423762E-33D7-4B32-9257-935C3FDBE1E3}"/>
                  </a:ext>
                </a:extLst>
              </p:cNvPr>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5" name="Rectangle 45">
                <a:extLst>
                  <a:ext uri="{FF2B5EF4-FFF2-40B4-BE49-F238E27FC236}">
                    <a16:creationId xmlns:a16="http://schemas.microsoft.com/office/drawing/2014/main" xmlns="" id="{CDBF50A6-FCA6-4839-A428-D8856CF9872C}"/>
                  </a:ext>
                </a:extLst>
              </p:cNvPr>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6" name="Rectangle 46">
                <a:extLst>
                  <a:ext uri="{FF2B5EF4-FFF2-40B4-BE49-F238E27FC236}">
                    <a16:creationId xmlns:a16="http://schemas.microsoft.com/office/drawing/2014/main" xmlns="" id="{67F2A98B-1499-41D2-88F8-7400618C5554}"/>
                  </a:ext>
                </a:extLst>
              </p:cNvPr>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7" name="Rectangle 47">
                <a:extLst>
                  <a:ext uri="{FF2B5EF4-FFF2-40B4-BE49-F238E27FC236}">
                    <a16:creationId xmlns:a16="http://schemas.microsoft.com/office/drawing/2014/main" xmlns="" id="{99FCE320-9F3C-4DD5-9B03-E346F4D49AA9}"/>
                  </a:ext>
                </a:extLst>
              </p:cNvPr>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8" name="Rectangle 48">
                <a:extLst>
                  <a:ext uri="{FF2B5EF4-FFF2-40B4-BE49-F238E27FC236}">
                    <a16:creationId xmlns:a16="http://schemas.microsoft.com/office/drawing/2014/main" xmlns="" id="{B583ADDD-85BE-4F90-AA1F-E9A3F77FDFF0}"/>
                  </a:ext>
                </a:extLst>
              </p:cNvPr>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89" name="Rectangle 49">
                <a:extLst>
                  <a:ext uri="{FF2B5EF4-FFF2-40B4-BE49-F238E27FC236}">
                    <a16:creationId xmlns:a16="http://schemas.microsoft.com/office/drawing/2014/main" xmlns="" id="{F79BCFB7-42B1-4607-9B39-C3B1D038E93D}"/>
                  </a:ext>
                </a:extLst>
              </p:cNvPr>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0" name="Rectangle 50">
                <a:extLst>
                  <a:ext uri="{FF2B5EF4-FFF2-40B4-BE49-F238E27FC236}">
                    <a16:creationId xmlns:a16="http://schemas.microsoft.com/office/drawing/2014/main" xmlns="" id="{E68BE8EF-F99A-4D06-B16A-D7CA221B15D1}"/>
                  </a:ext>
                </a:extLst>
              </p:cNvPr>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1" name="Rectangle 51">
                <a:extLst>
                  <a:ext uri="{FF2B5EF4-FFF2-40B4-BE49-F238E27FC236}">
                    <a16:creationId xmlns:a16="http://schemas.microsoft.com/office/drawing/2014/main" xmlns="" id="{F534B7B3-903C-406A-91A4-691092A6D8D9}"/>
                  </a:ext>
                </a:extLst>
              </p:cNvPr>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2" name="Rectangle 52">
                <a:extLst>
                  <a:ext uri="{FF2B5EF4-FFF2-40B4-BE49-F238E27FC236}">
                    <a16:creationId xmlns:a16="http://schemas.microsoft.com/office/drawing/2014/main" xmlns="" id="{AE25A0BD-DE84-4873-9A43-13AAB73030E3}"/>
                  </a:ext>
                </a:extLst>
              </p:cNvPr>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3" name="Rectangle 53">
                <a:extLst>
                  <a:ext uri="{FF2B5EF4-FFF2-40B4-BE49-F238E27FC236}">
                    <a16:creationId xmlns:a16="http://schemas.microsoft.com/office/drawing/2014/main" xmlns="" id="{2B0897DF-7D34-4CCA-A690-83D2BE61E614}"/>
                  </a:ext>
                </a:extLst>
              </p:cNvPr>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4" name="Rectangle 54">
                <a:extLst>
                  <a:ext uri="{FF2B5EF4-FFF2-40B4-BE49-F238E27FC236}">
                    <a16:creationId xmlns:a16="http://schemas.microsoft.com/office/drawing/2014/main" xmlns="" id="{0DB2DB96-1E6C-4356-BFCE-CE9894C7BF5E}"/>
                  </a:ext>
                </a:extLst>
              </p:cNvPr>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5" name="Rectangle 55">
                <a:extLst>
                  <a:ext uri="{FF2B5EF4-FFF2-40B4-BE49-F238E27FC236}">
                    <a16:creationId xmlns:a16="http://schemas.microsoft.com/office/drawing/2014/main" xmlns="" id="{E5D33471-4BFC-40E8-8C2E-193BA6201494}"/>
                  </a:ext>
                </a:extLst>
              </p:cNvPr>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6" name="Rectangle 56">
                <a:extLst>
                  <a:ext uri="{FF2B5EF4-FFF2-40B4-BE49-F238E27FC236}">
                    <a16:creationId xmlns:a16="http://schemas.microsoft.com/office/drawing/2014/main" xmlns="" id="{5731D79E-DB60-4D87-A9B8-FE102E4ACA73}"/>
                  </a:ext>
                </a:extLst>
              </p:cNvPr>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7" name="Rectangle 57">
                <a:extLst>
                  <a:ext uri="{FF2B5EF4-FFF2-40B4-BE49-F238E27FC236}">
                    <a16:creationId xmlns:a16="http://schemas.microsoft.com/office/drawing/2014/main" xmlns="" id="{848AE07C-351D-44E0-9AC7-88F2C06084D9}"/>
                  </a:ext>
                </a:extLst>
              </p:cNvPr>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8" name="Rectangle 58">
                <a:extLst>
                  <a:ext uri="{FF2B5EF4-FFF2-40B4-BE49-F238E27FC236}">
                    <a16:creationId xmlns:a16="http://schemas.microsoft.com/office/drawing/2014/main" xmlns="" id="{560ECCCD-2ACD-4820-801C-857A6217C87C}"/>
                  </a:ext>
                </a:extLst>
              </p:cNvPr>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899" name="Rectangle 59">
                <a:extLst>
                  <a:ext uri="{FF2B5EF4-FFF2-40B4-BE49-F238E27FC236}">
                    <a16:creationId xmlns:a16="http://schemas.microsoft.com/office/drawing/2014/main" xmlns="" id="{48C849ED-7609-4A91-B172-41A91A5C788F}"/>
                  </a:ext>
                </a:extLst>
              </p:cNvPr>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0" name="Rectangle 60">
                <a:extLst>
                  <a:ext uri="{FF2B5EF4-FFF2-40B4-BE49-F238E27FC236}">
                    <a16:creationId xmlns:a16="http://schemas.microsoft.com/office/drawing/2014/main" xmlns="" id="{99E72196-62DE-464F-BA24-F461ED59485C}"/>
                  </a:ext>
                </a:extLst>
              </p:cNvPr>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1" name="Rectangle 61">
                <a:extLst>
                  <a:ext uri="{FF2B5EF4-FFF2-40B4-BE49-F238E27FC236}">
                    <a16:creationId xmlns:a16="http://schemas.microsoft.com/office/drawing/2014/main" xmlns="" id="{605545E9-D42B-48C6-A9DB-922966C31B57}"/>
                  </a:ext>
                </a:extLst>
              </p:cNvPr>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2" name="Rectangle 62">
                <a:extLst>
                  <a:ext uri="{FF2B5EF4-FFF2-40B4-BE49-F238E27FC236}">
                    <a16:creationId xmlns:a16="http://schemas.microsoft.com/office/drawing/2014/main" xmlns="" id="{223E1999-F6BD-4F56-B54B-E03B58206729}"/>
                  </a:ext>
                </a:extLst>
              </p:cNvPr>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3" name="Rectangle 63">
                <a:extLst>
                  <a:ext uri="{FF2B5EF4-FFF2-40B4-BE49-F238E27FC236}">
                    <a16:creationId xmlns:a16="http://schemas.microsoft.com/office/drawing/2014/main" xmlns="" id="{2A5FB33C-CC7A-4576-8943-AD24336EB886}"/>
                  </a:ext>
                </a:extLst>
              </p:cNvPr>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4" name="Rectangle 64">
                <a:extLst>
                  <a:ext uri="{FF2B5EF4-FFF2-40B4-BE49-F238E27FC236}">
                    <a16:creationId xmlns:a16="http://schemas.microsoft.com/office/drawing/2014/main" xmlns="" id="{F9A5EC0C-65EE-4350-A8CE-CFD581DFA365}"/>
                  </a:ext>
                </a:extLst>
              </p:cNvPr>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5" name="Rectangle 65">
                <a:extLst>
                  <a:ext uri="{FF2B5EF4-FFF2-40B4-BE49-F238E27FC236}">
                    <a16:creationId xmlns:a16="http://schemas.microsoft.com/office/drawing/2014/main" xmlns="" id="{E80D32BF-6589-4049-8E2D-5B6E7FACF014}"/>
                  </a:ext>
                </a:extLst>
              </p:cNvPr>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6" name="Rectangle 66">
                <a:extLst>
                  <a:ext uri="{FF2B5EF4-FFF2-40B4-BE49-F238E27FC236}">
                    <a16:creationId xmlns:a16="http://schemas.microsoft.com/office/drawing/2014/main" xmlns="" id="{7DD49AC4-5918-4B4A-9A3C-045490E16CEC}"/>
                  </a:ext>
                </a:extLst>
              </p:cNvPr>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7" name="Rectangle 67">
                <a:extLst>
                  <a:ext uri="{FF2B5EF4-FFF2-40B4-BE49-F238E27FC236}">
                    <a16:creationId xmlns:a16="http://schemas.microsoft.com/office/drawing/2014/main" xmlns="" id="{451E4075-09D0-4308-BA0D-28067759E375}"/>
                  </a:ext>
                </a:extLst>
              </p:cNvPr>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8" name="Rectangle 68">
                <a:extLst>
                  <a:ext uri="{FF2B5EF4-FFF2-40B4-BE49-F238E27FC236}">
                    <a16:creationId xmlns:a16="http://schemas.microsoft.com/office/drawing/2014/main" xmlns="" id="{B6623304-9EC2-46F6-9764-9EA3458D2CAD}"/>
                  </a:ext>
                </a:extLst>
              </p:cNvPr>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09" name="Rectangle 69">
                <a:extLst>
                  <a:ext uri="{FF2B5EF4-FFF2-40B4-BE49-F238E27FC236}">
                    <a16:creationId xmlns:a16="http://schemas.microsoft.com/office/drawing/2014/main" xmlns="" id="{6DF100E8-6DD9-4B64-B9B0-1D7FEE7DDDC3}"/>
                  </a:ext>
                </a:extLst>
              </p:cNvPr>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0" name="Rectangle 70">
                <a:extLst>
                  <a:ext uri="{FF2B5EF4-FFF2-40B4-BE49-F238E27FC236}">
                    <a16:creationId xmlns:a16="http://schemas.microsoft.com/office/drawing/2014/main" xmlns="" id="{41FBFE99-975C-44FE-8FE5-59FB3E72B2C8}"/>
                  </a:ext>
                </a:extLst>
              </p:cNvPr>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1" name="Rectangle 71">
                <a:extLst>
                  <a:ext uri="{FF2B5EF4-FFF2-40B4-BE49-F238E27FC236}">
                    <a16:creationId xmlns:a16="http://schemas.microsoft.com/office/drawing/2014/main" xmlns="" id="{3886F675-0E66-4198-884D-D2BF8A906023}"/>
                  </a:ext>
                </a:extLst>
              </p:cNvPr>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2" name="Rectangle 72">
                <a:extLst>
                  <a:ext uri="{FF2B5EF4-FFF2-40B4-BE49-F238E27FC236}">
                    <a16:creationId xmlns:a16="http://schemas.microsoft.com/office/drawing/2014/main" xmlns="" id="{8CA870A4-3A7F-4E53-A988-583967885256}"/>
                  </a:ext>
                </a:extLst>
              </p:cNvPr>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3" name="Rectangle 73">
                <a:extLst>
                  <a:ext uri="{FF2B5EF4-FFF2-40B4-BE49-F238E27FC236}">
                    <a16:creationId xmlns:a16="http://schemas.microsoft.com/office/drawing/2014/main" xmlns="" id="{E1E627D2-9430-4D8C-81C5-F21121289F1E}"/>
                  </a:ext>
                </a:extLst>
              </p:cNvPr>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4" name="Rectangle 74">
                <a:extLst>
                  <a:ext uri="{FF2B5EF4-FFF2-40B4-BE49-F238E27FC236}">
                    <a16:creationId xmlns:a16="http://schemas.microsoft.com/office/drawing/2014/main" xmlns="" id="{D4274A35-F923-43C4-89D2-94BFBE46D469}"/>
                  </a:ext>
                </a:extLst>
              </p:cNvPr>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5" name="Rectangle 75">
                <a:extLst>
                  <a:ext uri="{FF2B5EF4-FFF2-40B4-BE49-F238E27FC236}">
                    <a16:creationId xmlns:a16="http://schemas.microsoft.com/office/drawing/2014/main" xmlns="" id="{A8971844-A7AA-4999-BC6B-86FCD36F5889}"/>
                  </a:ext>
                </a:extLst>
              </p:cNvPr>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6" name="Rectangle 76">
                <a:extLst>
                  <a:ext uri="{FF2B5EF4-FFF2-40B4-BE49-F238E27FC236}">
                    <a16:creationId xmlns:a16="http://schemas.microsoft.com/office/drawing/2014/main" xmlns="" id="{346DB459-90C8-4CA1-A6C6-C3584A9FA65F}"/>
                  </a:ext>
                </a:extLst>
              </p:cNvPr>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7" name="Rectangle 77">
                <a:extLst>
                  <a:ext uri="{FF2B5EF4-FFF2-40B4-BE49-F238E27FC236}">
                    <a16:creationId xmlns:a16="http://schemas.microsoft.com/office/drawing/2014/main" xmlns="" id="{5E370173-7A92-4E4C-93EB-218BF0CCDE30}"/>
                  </a:ext>
                </a:extLst>
              </p:cNvPr>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8" name="Rectangle 78">
                <a:extLst>
                  <a:ext uri="{FF2B5EF4-FFF2-40B4-BE49-F238E27FC236}">
                    <a16:creationId xmlns:a16="http://schemas.microsoft.com/office/drawing/2014/main" xmlns="" id="{6C09B113-24DE-4A43-BA7A-EC80E4DBEA4F}"/>
                  </a:ext>
                </a:extLst>
              </p:cNvPr>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19" name="Rectangle 79">
                <a:extLst>
                  <a:ext uri="{FF2B5EF4-FFF2-40B4-BE49-F238E27FC236}">
                    <a16:creationId xmlns:a16="http://schemas.microsoft.com/office/drawing/2014/main" xmlns="" id="{A3F48EDA-A12E-459A-B84D-17E2E7231905}"/>
                  </a:ext>
                </a:extLst>
              </p:cNvPr>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0" name="Rectangle 80">
                <a:extLst>
                  <a:ext uri="{FF2B5EF4-FFF2-40B4-BE49-F238E27FC236}">
                    <a16:creationId xmlns:a16="http://schemas.microsoft.com/office/drawing/2014/main" xmlns="" id="{0779C957-DBD5-4874-B005-1C737D89E84E}"/>
                  </a:ext>
                </a:extLst>
              </p:cNvPr>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1" name="Freeform 81">
                <a:extLst>
                  <a:ext uri="{FF2B5EF4-FFF2-40B4-BE49-F238E27FC236}">
                    <a16:creationId xmlns:a16="http://schemas.microsoft.com/office/drawing/2014/main" xmlns="" id="{0049B9B5-EB19-4A8B-810E-C7E9A9596BE1}"/>
                  </a:ext>
                </a:extLst>
              </p:cNvPr>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35922" name="Rectangle 82">
                <a:extLst>
                  <a:ext uri="{FF2B5EF4-FFF2-40B4-BE49-F238E27FC236}">
                    <a16:creationId xmlns:a16="http://schemas.microsoft.com/office/drawing/2014/main" xmlns="" id="{B727D638-EB79-4220-9E94-6058097B4640}"/>
                  </a:ext>
                </a:extLst>
              </p:cNvPr>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3" name="Rectangle 83">
                <a:extLst>
                  <a:ext uri="{FF2B5EF4-FFF2-40B4-BE49-F238E27FC236}">
                    <a16:creationId xmlns:a16="http://schemas.microsoft.com/office/drawing/2014/main" xmlns="" id="{F209C6E3-D57F-43AA-B356-EFF1E8F32564}"/>
                  </a:ext>
                </a:extLst>
              </p:cNvPr>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4" name="Rectangle 84">
                <a:extLst>
                  <a:ext uri="{FF2B5EF4-FFF2-40B4-BE49-F238E27FC236}">
                    <a16:creationId xmlns:a16="http://schemas.microsoft.com/office/drawing/2014/main" xmlns="" id="{A6D091A0-BC70-4573-A5E8-3A9FAFEC5A53}"/>
                  </a:ext>
                </a:extLst>
              </p:cNvPr>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5" name="Rectangle 85">
                <a:extLst>
                  <a:ext uri="{FF2B5EF4-FFF2-40B4-BE49-F238E27FC236}">
                    <a16:creationId xmlns:a16="http://schemas.microsoft.com/office/drawing/2014/main" xmlns="" id="{CB5BAB94-4AA9-4443-BC9D-7F4B650C41BE}"/>
                  </a:ext>
                </a:extLst>
              </p:cNvPr>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6" name="Rectangle 86">
                <a:extLst>
                  <a:ext uri="{FF2B5EF4-FFF2-40B4-BE49-F238E27FC236}">
                    <a16:creationId xmlns:a16="http://schemas.microsoft.com/office/drawing/2014/main" xmlns="" id="{B770E724-5534-4653-8CD5-55AD1889B9EF}"/>
                  </a:ext>
                </a:extLst>
              </p:cNvPr>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7" name="Rectangle 87">
                <a:extLst>
                  <a:ext uri="{FF2B5EF4-FFF2-40B4-BE49-F238E27FC236}">
                    <a16:creationId xmlns:a16="http://schemas.microsoft.com/office/drawing/2014/main" xmlns="" id="{5A1BD117-6E0B-4752-8A94-2A43C30ED572}"/>
                  </a:ext>
                </a:extLst>
              </p:cNvPr>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8" name="Rectangle 88">
                <a:extLst>
                  <a:ext uri="{FF2B5EF4-FFF2-40B4-BE49-F238E27FC236}">
                    <a16:creationId xmlns:a16="http://schemas.microsoft.com/office/drawing/2014/main" xmlns="" id="{C7D859B4-C77D-4D7C-8088-7E04E0F92229}"/>
                  </a:ext>
                </a:extLst>
              </p:cNvPr>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29" name="Rectangle 89">
                <a:extLst>
                  <a:ext uri="{FF2B5EF4-FFF2-40B4-BE49-F238E27FC236}">
                    <a16:creationId xmlns:a16="http://schemas.microsoft.com/office/drawing/2014/main" xmlns="" id="{3CC8E7D3-5B90-458D-91BB-C92D736BDD26}"/>
                  </a:ext>
                </a:extLst>
              </p:cNvPr>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0" name="Rectangle 90">
                <a:extLst>
                  <a:ext uri="{FF2B5EF4-FFF2-40B4-BE49-F238E27FC236}">
                    <a16:creationId xmlns:a16="http://schemas.microsoft.com/office/drawing/2014/main" xmlns="" id="{E085209A-75CC-4523-883A-B4344A34745D}"/>
                  </a:ext>
                </a:extLst>
              </p:cNvPr>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1" name="Rectangle 91">
                <a:extLst>
                  <a:ext uri="{FF2B5EF4-FFF2-40B4-BE49-F238E27FC236}">
                    <a16:creationId xmlns:a16="http://schemas.microsoft.com/office/drawing/2014/main" xmlns="" id="{0530E885-E28C-46A5-9FC7-0562C1783CC7}"/>
                  </a:ext>
                </a:extLst>
              </p:cNvPr>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2" name="Rectangle 92">
                <a:extLst>
                  <a:ext uri="{FF2B5EF4-FFF2-40B4-BE49-F238E27FC236}">
                    <a16:creationId xmlns:a16="http://schemas.microsoft.com/office/drawing/2014/main" xmlns="" id="{05A13415-5B97-4EF5-BA84-9F73208887EF}"/>
                  </a:ext>
                </a:extLst>
              </p:cNvPr>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3" name="Rectangle 93">
                <a:extLst>
                  <a:ext uri="{FF2B5EF4-FFF2-40B4-BE49-F238E27FC236}">
                    <a16:creationId xmlns:a16="http://schemas.microsoft.com/office/drawing/2014/main" xmlns="" id="{88DE4465-C3D2-4473-9382-AB2A9EB986E4}"/>
                  </a:ext>
                </a:extLst>
              </p:cNvPr>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4" name="Rectangle 94">
                <a:extLst>
                  <a:ext uri="{FF2B5EF4-FFF2-40B4-BE49-F238E27FC236}">
                    <a16:creationId xmlns:a16="http://schemas.microsoft.com/office/drawing/2014/main" xmlns="" id="{020DCD83-F1D7-45A8-B627-8E1E890BD63E}"/>
                  </a:ext>
                </a:extLst>
              </p:cNvPr>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5" name="Rectangle 95">
                <a:extLst>
                  <a:ext uri="{FF2B5EF4-FFF2-40B4-BE49-F238E27FC236}">
                    <a16:creationId xmlns:a16="http://schemas.microsoft.com/office/drawing/2014/main" xmlns="" id="{376470C3-C290-445C-AFE8-E68888A7AF5A}"/>
                  </a:ext>
                </a:extLst>
              </p:cNvPr>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6" name="Rectangle 96">
                <a:extLst>
                  <a:ext uri="{FF2B5EF4-FFF2-40B4-BE49-F238E27FC236}">
                    <a16:creationId xmlns:a16="http://schemas.microsoft.com/office/drawing/2014/main" xmlns="" id="{CC8819E1-826A-4C7F-B9D8-ED1824E4044B}"/>
                  </a:ext>
                </a:extLst>
              </p:cNvPr>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7" name="Rectangle 97">
                <a:extLst>
                  <a:ext uri="{FF2B5EF4-FFF2-40B4-BE49-F238E27FC236}">
                    <a16:creationId xmlns:a16="http://schemas.microsoft.com/office/drawing/2014/main" xmlns="" id="{04680C9D-EF00-4A92-BA46-77FF2A9A4B9A}"/>
                  </a:ext>
                </a:extLst>
              </p:cNvPr>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8" name="Rectangle 98">
                <a:extLst>
                  <a:ext uri="{FF2B5EF4-FFF2-40B4-BE49-F238E27FC236}">
                    <a16:creationId xmlns:a16="http://schemas.microsoft.com/office/drawing/2014/main" xmlns="" id="{C5599C95-8C9F-45B4-B723-CDDFABFCF92D}"/>
                  </a:ext>
                </a:extLst>
              </p:cNvPr>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39" name="Rectangle 99">
                <a:extLst>
                  <a:ext uri="{FF2B5EF4-FFF2-40B4-BE49-F238E27FC236}">
                    <a16:creationId xmlns:a16="http://schemas.microsoft.com/office/drawing/2014/main" xmlns="" id="{1FD095CF-D301-4753-B653-5167DFC20497}"/>
                  </a:ext>
                </a:extLst>
              </p:cNvPr>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0" name="Rectangle 100">
                <a:extLst>
                  <a:ext uri="{FF2B5EF4-FFF2-40B4-BE49-F238E27FC236}">
                    <a16:creationId xmlns:a16="http://schemas.microsoft.com/office/drawing/2014/main" xmlns="" id="{C89416F5-7E56-47AF-8DCB-F9CB4425681E}"/>
                  </a:ext>
                </a:extLst>
              </p:cNvPr>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1" name="Rectangle 101">
                <a:extLst>
                  <a:ext uri="{FF2B5EF4-FFF2-40B4-BE49-F238E27FC236}">
                    <a16:creationId xmlns:a16="http://schemas.microsoft.com/office/drawing/2014/main" xmlns="" id="{43A3EA24-29E8-49F8-8B26-8B556393B5B7}"/>
                  </a:ext>
                </a:extLst>
              </p:cNvPr>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2" name="Rectangle 102">
                <a:extLst>
                  <a:ext uri="{FF2B5EF4-FFF2-40B4-BE49-F238E27FC236}">
                    <a16:creationId xmlns:a16="http://schemas.microsoft.com/office/drawing/2014/main" xmlns="" id="{7A57855F-F5D8-4963-9188-5C066A2A0BF1}"/>
                  </a:ext>
                </a:extLst>
              </p:cNvPr>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3" name="Rectangle 103">
                <a:extLst>
                  <a:ext uri="{FF2B5EF4-FFF2-40B4-BE49-F238E27FC236}">
                    <a16:creationId xmlns:a16="http://schemas.microsoft.com/office/drawing/2014/main" xmlns="" id="{92BB861B-29C7-47F7-8D73-BDD5F8B21997}"/>
                  </a:ext>
                </a:extLst>
              </p:cNvPr>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4" name="Rectangle 104">
                <a:extLst>
                  <a:ext uri="{FF2B5EF4-FFF2-40B4-BE49-F238E27FC236}">
                    <a16:creationId xmlns:a16="http://schemas.microsoft.com/office/drawing/2014/main" xmlns="" id="{A33D73A7-C7DC-4934-A1BF-B46769A01423}"/>
                  </a:ext>
                </a:extLst>
              </p:cNvPr>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5" name="Rectangle 105">
                <a:extLst>
                  <a:ext uri="{FF2B5EF4-FFF2-40B4-BE49-F238E27FC236}">
                    <a16:creationId xmlns:a16="http://schemas.microsoft.com/office/drawing/2014/main" xmlns="" id="{3C15DF02-68A4-4024-8880-C33C11A3E7AE}"/>
                  </a:ext>
                </a:extLst>
              </p:cNvPr>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6" name="Rectangle 106">
                <a:extLst>
                  <a:ext uri="{FF2B5EF4-FFF2-40B4-BE49-F238E27FC236}">
                    <a16:creationId xmlns:a16="http://schemas.microsoft.com/office/drawing/2014/main" xmlns="" id="{BFE2B25C-7013-4362-9387-D275BDCBBA10}"/>
                  </a:ext>
                </a:extLst>
              </p:cNvPr>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7" name="Rectangle 107">
                <a:extLst>
                  <a:ext uri="{FF2B5EF4-FFF2-40B4-BE49-F238E27FC236}">
                    <a16:creationId xmlns:a16="http://schemas.microsoft.com/office/drawing/2014/main" xmlns="" id="{5D70B326-E50B-4D22-94DD-745A0D70C3B6}"/>
                  </a:ext>
                </a:extLst>
              </p:cNvPr>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8" name="Rectangle 108">
                <a:extLst>
                  <a:ext uri="{FF2B5EF4-FFF2-40B4-BE49-F238E27FC236}">
                    <a16:creationId xmlns:a16="http://schemas.microsoft.com/office/drawing/2014/main" xmlns="" id="{88794EE0-0929-4751-9925-22C0B37E596A}"/>
                  </a:ext>
                </a:extLst>
              </p:cNvPr>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49" name="Rectangle 109">
                <a:extLst>
                  <a:ext uri="{FF2B5EF4-FFF2-40B4-BE49-F238E27FC236}">
                    <a16:creationId xmlns:a16="http://schemas.microsoft.com/office/drawing/2014/main" xmlns="" id="{3F5B4876-564E-4ECF-A2B5-91161D1501A5}"/>
                  </a:ext>
                </a:extLst>
              </p:cNvPr>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0" name="Rectangle 110">
                <a:extLst>
                  <a:ext uri="{FF2B5EF4-FFF2-40B4-BE49-F238E27FC236}">
                    <a16:creationId xmlns:a16="http://schemas.microsoft.com/office/drawing/2014/main" xmlns="" id="{27B2844E-8C90-4F19-A596-5268454B646F}"/>
                  </a:ext>
                </a:extLst>
              </p:cNvPr>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1" name="Rectangle 111">
                <a:extLst>
                  <a:ext uri="{FF2B5EF4-FFF2-40B4-BE49-F238E27FC236}">
                    <a16:creationId xmlns:a16="http://schemas.microsoft.com/office/drawing/2014/main" xmlns="" id="{464B777E-8AE8-46A2-B65B-5FCA28B42328}"/>
                  </a:ext>
                </a:extLst>
              </p:cNvPr>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2" name="Rectangle 112">
                <a:extLst>
                  <a:ext uri="{FF2B5EF4-FFF2-40B4-BE49-F238E27FC236}">
                    <a16:creationId xmlns:a16="http://schemas.microsoft.com/office/drawing/2014/main" xmlns="" id="{0A38B3A0-A910-4E50-9F9F-BDA57399306A}"/>
                  </a:ext>
                </a:extLst>
              </p:cNvPr>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3" name="Rectangle 113">
                <a:extLst>
                  <a:ext uri="{FF2B5EF4-FFF2-40B4-BE49-F238E27FC236}">
                    <a16:creationId xmlns:a16="http://schemas.microsoft.com/office/drawing/2014/main" xmlns="" id="{2B721C7F-D351-4055-89EB-8E338455CE60}"/>
                  </a:ext>
                </a:extLst>
              </p:cNvPr>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4" name="Rectangle 114">
                <a:extLst>
                  <a:ext uri="{FF2B5EF4-FFF2-40B4-BE49-F238E27FC236}">
                    <a16:creationId xmlns:a16="http://schemas.microsoft.com/office/drawing/2014/main" xmlns="" id="{FED73DEB-0B15-4AFE-A876-1D6E0DDAE9AB}"/>
                  </a:ext>
                </a:extLst>
              </p:cNvPr>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5" name="Rectangle 115">
                <a:extLst>
                  <a:ext uri="{FF2B5EF4-FFF2-40B4-BE49-F238E27FC236}">
                    <a16:creationId xmlns:a16="http://schemas.microsoft.com/office/drawing/2014/main" xmlns="" id="{0E983619-306A-450E-8928-4F898D9F1A0C}"/>
                  </a:ext>
                </a:extLst>
              </p:cNvPr>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6" name="Rectangle 116">
                <a:extLst>
                  <a:ext uri="{FF2B5EF4-FFF2-40B4-BE49-F238E27FC236}">
                    <a16:creationId xmlns:a16="http://schemas.microsoft.com/office/drawing/2014/main" xmlns="" id="{B83EEAF6-D200-47A0-BE4F-B170E61200D1}"/>
                  </a:ext>
                </a:extLst>
              </p:cNvPr>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7" name="Rectangle 117">
                <a:extLst>
                  <a:ext uri="{FF2B5EF4-FFF2-40B4-BE49-F238E27FC236}">
                    <a16:creationId xmlns:a16="http://schemas.microsoft.com/office/drawing/2014/main" xmlns="" id="{D9BF71A5-071C-43C7-B0B9-A3B60ED109E6}"/>
                  </a:ext>
                </a:extLst>
              </p:cNvPr>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8" name="Rectangle 118">
                <a:extLst>
                  <a:ext uri="{FF2B5EF4-FFF2-40B4-BE49-F238E27FC236}">
                    <a16:creationId xmlns:a16="http://schemas.microsoft.com/office/drawing/2014/main" xmlns="" id="{0E7A26D6-A4EB-4E7D-9A0C-A628107909B2}"/>
                  </a:ext>
                </a:extLst>
              </p:cNvPr>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59" name="Rectangle 119">
                <a:extLst>
                  <a:ext uri="{FF2B5EF4-FFF2-40B4-BE49-F238E27FC236}">
                    <a16:creationId xmlns:a16="http://schemas.microsoft.com/office/drawing/2014/main" xmlns="" id="{7B5A020E-902D-4970-9C01-B3A1C45E7616}"/>
                  </a:ext>
                </a:extLst>
              </p:cNvPr>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0" name="Rectangle 120">
                <a:extLst>
                  <a:ext uri="{FF2B5EF4-FFF2-40B4-BE49-F238E27FC236}">
                    <a16:creationId xmlns:a16="http://schemas.microsoft.com/office/drawing/2014/main" xmlns="" id="{53F8C35B-E5F7-4695-B8A5-0A152E6D256B}"/>
                  </a:ext>
                </a:extLst>
              </p:cNvPr>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1" name="Rectangle 121">
                <a:extLst>
                  <a:ext uri="{FF2B5EF4-FFF2-40B4-BE49-F238E27FC236}">
                    <a16:creationId xmlns:a16="http://schemas.microsoft.com/office/drawing/2014/main" xmlns="" id="{8A663267-40CA-44BD-897A-836C019D6039}"/>
                  </a:ext>
                </a:extLst>
              </p:cNvPr>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2" name="Rectangle 122">
                <a:extLst>
                  <a:ext uri="{FF2B5EF4-FFF2-40B4-BE49-F238E27FC236}">
                    <a16:creationId xmlns:a16="http://schemas.microsoft.com/office/drawing/2014/main" xmlns="" id="{5823BE98-551A-43F2-97A1-5A8F0D0C1D9B}"/>
                  </a:ext>
                </a:extLst>
              </p:cNvPr>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3" name="Rectangle 123">
                <a:extLst>
                  <a:ext uri="{FF2B5EF4-FFF2-40B4-BE49-F238E27FC236}">
                    <a16:creationId xmlns:a16="http://schemas.microsoft.com/office/drawing/2014/main" xmlns="" id="{8293F7CF-56DE-4E64-B80D-AFC9E698028B}"/>
                  </a:ext>
                </a:extLst>
              </p:cNvPr>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4" name="Rectangle 124">
                <a:extLst>
                  <a:ext uri="{FF2B5EF4-FFF2-40B4-BE49-F238E27FC236}">
                    <a16:creationId xmlns:a16="http://schemas.microsoft.com/office/drawing/2014/main" xmlns="" id="{87B52853-9E5A-4738-A589-5940B7F6895D}"/>
                  </a:ext>
                </a:extLst>
              </p:cNvPr>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5" name="Rectangle 125">
                <a:extLst>
                  <a:ext uri="{FF2B5EF4-FFF2-40B4-BE49-F238E27FC236}">
                    <a16:creationId xmlns:a16="http://schemas.microsoft.com/office/drawing/2014/main" xmlns="" id="{FF5039FC-60BD-443A-862B-51B16A3A514F}"/>
                  </a:ext>
                </a:extLst>
              </p:cNvPr>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6" name="Rectangle 126">
                <a:extLst>
                  <a:ext uri="{FF2B5EF4-FFF2-40B4-BE49-F238E27FC236}">
                    <a16:creationId xmlns:a16="http://schemas.microsoft.com/office/drawing/2014/main" xmlns="" id="{9DA5DCE5-086E-4D8B-911A-BC1512DB8AF0}"/>
                  </a:ext>
                </a:extLst>
              </p:cNvPr>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7" name="Rectangle 127">
                <a:extLst>
                  <a:ext uri="{FF2B5EF4-FFF2-40B4-BE49-F238E27FC236}">
                    <a16:creationId xmlns:a16="http://schemas.microsoft.com/office/drawing/2014/main" xmlns="" id="{7C49983D-1179-4057-BFE8-616BA7D22DD6}"/>
                  </a:ext>
                </a:extLst>
              </p:cNvPr>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8" name="Rectangle 128">
                <a:extLst>
                  <a:ext uri="{FF2B5EF4-FFF2-40B4-BE49-F238E27FC236}">
                    <a16:creationId xmlns:a16="http://schemas.microsoft.com/office/drawing/2014/main" xmlns="" id="{7C556BFF-1984-4455-9473-4853383AD095}"/>
                  </a:ext>
                </a:extLst>
              </p:cNvPr>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69" name="Rectangle 129">
                <a:extLst>
                  <a:ext uri="{FF2B5EF4-FFF2-40B4-BE49-F238E27FC236}">
                    <a16:creationId xmlns:a16="http://schemas.microsoft.com/office/drawing/2014/main" xmlns="" id="{483CA455-2E2E-4F09-8121-5EC9EE5A068A}"/>
                  </a:ext>
                </a:extLst>
              </p:cNvPr>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0" name="Rectangle 130">
                <a:extLst>
                  <a:ext uri="{FF2B5EF4-FFF2-40B4-BE49-F238E27FC236}">
                    <a16:creationId xmlns:a16="http://schemas.microsoft.com/office/drawing/2014/main" xmlns="" id="{0147CAD2-45BD-4B8D-834E-D777D2EFF336}"/>
                  </a:ext>
                </a:extLst>
              </p:cNvPr>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1" name="Rectangle 131">
                <a:extLst>
                  <a:ext uri="{FF2B5EF4-FFF2-40B4-BE49-F238E27FC236}">
                    <a16:creationId xmlns:a16="http://schemas.microsoft.com/office/drawing/2014/main" xmlns="" id="{FA442992-26F6-432A-8BF9-CE1D489EC99C}"/>
                  </a:ext>
                </a:extLst>
              </p:cNvPr>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2" name="Rectangle 132">
                <a:extLst>
                  <a:ext uri="{FF2B5EF4-FFF2-40B4-BE49-F238E27FC236}">
                    <a16:creationId xmlns:a16="http://schemas.microsoft.com/office/drawing/2014/main" xmlns="" id="{25CE8846-4EA8-4939-8F73-B2E5E1D767BB}"/>
                  </a:ext>
                </a:extLst>
              </p:cNvPr>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3" name="Rectangle 133">
                <a:extLst>
                  <a:ext uri="{FF2B5EF4-FFF2-40B4-BE49-F238E27FC236}">
                    <a16:creationId xmlns:a16="http://schemas.microsoft.com/office/drawing/2014/main" xmlns="" id="{A5943DA1-152B-4623-AED0-449057706EE4}"/>
                  </a:ext>
                </a:extLst>
              </p:cNvPr>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4" name="Rectangle 134">
                <a:extLst>
                  <a:ext uri="{FF2B5EF4-FFF2-40B4-BE49-F238E27FC236}">
                    <a16:creationId xmlns:a16="http://schemas.microsoft.com/office/drawing/2014/main" xmlns="" id="{C013D41E-6118-45E6-8B08-8EE2A3FB8FB9}"/>
                  </a:ext>
                </a:extLst>
              </p:cNvPr>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5" name="Rectangle 135">
                <a:extLst>
                  <a:ext uri="{FF2B5EF4-FFF2-40B4-BE49-F238E27FC236}">
                    <a16:creationId xmlns:a16="http://schemas.microsoft.com/office/drawing/2014/main" xmlns="" id="{372F201A-77C2-4F72-BC68-AFEB5FBDE9F5}"/>
                  </a:ext>
                </a:extLst>
              </p:cNvPr>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6" name="Rectangle 136">
                <a:extLst>
                  <a:ext uri="{FF2B5EF4-FFF2-40B4-BE49-F238E27FC236}">
                    <a16:creationId xmlns:a16="http://schemas.microsoft.com/office/drawing/2014/main" xmlns="" id="{DE6C064E-6730-4DDE-B3DF-30C888BD2DE0}"/>
                  </a:ext>
                </a:extLst>
              </p:cNvPr>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7" name="Rectangle 137">
                <a:extLst>
                  <a:ext uri="{FF2B5EF4-FFF2-40B4-BE49-F238E27FC236}">
                    <a16:creationId xmlns:a16="http://schemas.microsoft.com/office/drawing/2014/main" xmlns="" id="{C12BCBFC-240D-46B7-BC5C-CA45498B99A2}"/>
                  </a:ext>
                </a:extLst>
              </p:cNvPr>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78" name="Freeform 138">
                <a:extLst>
                  <a:ext uri="{FF2B5EF4-FFF2-40B4-BE49-F238E27FC236}">
                    <a16:creationId xmlns:a16="http://schemas.microsoft.com/office/drawing/2014/main" xmlns="" id="{73ECD366-7B8B-4AD4-872A-BE2DDB3D0DC6}"/>
                  </a:ext>
                </a:extLst>
              </p:cNvPr>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79" name="Freeform 139">
                <a:extLst>
                  <a:ext uri="{FF2B5EF4-FFF2-40B4-BE49-F238E27FC236}">
                    <a16:creationId xmlns:a16="http://schemas.microsoft.com/office/drawing/2014/main" xmlns="" id="{5D006CA5-31AD-4274-94E2-9A6CA5E840FB}"/>
                  </a:ext>
                </a:extLst>
              </p:cNvPr>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0" name="Freeform 140">
                <a:extLst>
                  <a:ext uri="{FF2B5EF4-FFF2-40B4-BE49-F238E27FC236}">
                    <a16:creationId xmlns:a16="http://schemas.microsoft.com/office/drawing/2014/main" xmlns="" id="{49BA860C-E9F4-4FBE-ABE2-F390C02BEEB7}"/>
                  </a:ext>
                </a:extLst>
              </p:cNvPr>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1" name="Freeform 141">
                <a:extLst>
                  <a:ext uri="{FF2B5EF4-FFF2-40B4-BE49-F238E27FC236}">
                    <a16:creationId xmlns:a16="http://schemas.microsoft.com/office/drawing/2014/main" xmlns="" id="{58608D3D-758D-4976-A374-69B39110CD5F}"/>
                  </a:ext>
                </a:extLst>
              </p:cNvPr>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2" name="Freeform 142">
                <a:extLst>
                  <a:ext uri="{FF2B5EF4-FFF2-40B4-BE49-F238E27FC236}">
                    <a16:creationId xmlns:a16="http://schemas.microsoft.com/office/drawing/2014/main" xmlns="" id="{FE253CD0-58B2-41A8-95DA-FAAB46BCB9FF}"/>
                  </a:ext>
                </a:extLst>
              </p:cNvPr>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3" name="Freeform 143">
                <a:extLst>
                  <a:ext uri="{FF2B5EF4-FFF2-40B4-BE49-F238E27FC236}">
                    <a16:creationId xmlns:a16="http://schemas.microsoft.com/office/drawing/2014/main" xmlns="" id="{A72BF834-3780-41FC-B980-E9C51BBF9C39}"/>
                  </a:ext>
                </a:extLst>
              </p:cNvPr>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4" name="Freeform 144">
                <a:extLst>
                  <a:ext uri="{FF2B5EF4-FFF2-40B4-BE49-F238E27FC236}">
                    <a16:creationId xmlns:a16="http://schemas.microsoft.com/office/drawing/2014/main" xmlns="" id="{E017A888-26C3-44BE-A20F-506E24EE6C53}"/>
                  </a:ext>
                </a:extLst>
              </p:cNvPr>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5" name="Freeform 145">
                <a:extLst>
                  <a:ext uri="{FF2B5EF4-FFF2-40B4-BE49-F238E27FC236}">
                    <a16:creationId xmlns:a16="http://schemas.microsoft.com/office/drawing/2014/main" xmlns="" id="{68845793-4295-48A5-B833-3239FEE88146}"/>
                  </a:ext>
                </a:extLst>
              </p:cNvPr>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6" name="Freeform 146">
                <a:extLst>
                  <a:ext uri="{FF2B5EF4-FFF2-40B4-BE49-F238E27FC236}">
                    <a16:creationId xmlns:a16="http://schemas.microsoft.com/office/drawing/2014/main" xmlns="" id="{04B45504-55B2-4FCC-9523-041FDF555524}"/>
                  </a:ext>
                </a:extLst>
              </p:cNvPr>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35987" name="Rectangle 147">
                <a:extLst>
                  <a:ext uri="{FF2B5EF4-FFF2-40B4-BE49-F238E27FC236}">
                    <a16:creationId xmlns:a16="http://schemas.microsoft.com/office/drawing/2014/main" xmlns="" id="{D289160A-C057-48A8-9720-A162D8995E97}"/>
                  </a:ext>
                </a:extLst>
              </p:cNvPr>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88" name="Rectangle 148">
                <a:extLst>
                  <a:ext uri="{FF2B5EF4-FFF2-40B4-BE49-F238E27FC236}">
                    <a16:creationId xmlns:a16="http://schemas.microsoft.com/office/drawing/2014/main" xmlns="" id="{9D402C15-D6E7-4F46-8C72-473C902D04E9}"/>
                  </a:ext>
                </a:extLst>
              </p:cNvPr>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989" name="Freeform 149">
                <a:extLst>
                  <a:ext uri="{FF2B5EF4-FFF2-40B4-BE49-F238E27FC236}">
                    <a16:creationId xmlns:a16="http://schemas.microsoft.com/office/drawing/2014/main" xmlns="" id="{64376FB8-93F3-47C2-882A-993EE52169A0}"/>
                  </a:ext>
                </a:extLst>
              </p:cNvPr>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35990" name="Freeform 150">
                <a:extLst>
                  <a:ext uri="{FF2B5EF4-FFF2-40B4-BE49-F238E27FC236}">
                    <a16:creationId xmlns:a16="http://schemas.microsoft.com/office/drawing/2014/main" xmlns="" id="{3860ECAD-535B-4BE7-BC4A-92ED5666ED53}"/>
                  </a:ext>
                </a:extLst>
              </p:cNvPr>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35991" name="Freeform 151">
                <a:extLst>
                  <a:ext uri="{FF2B5EF4-FFF2-40B4-BE49-F238E27FC236}">
                    <a16:creationId xmlns:a16="http://schemas.microsoft.com/office/drawing/2014/main" xmlns="" id="{9022E871-BD27-4D95-B0A3-A73B1687A14D}"/>
                  </a:ext>
                </a:extLst>
              </p:cNvPr>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n-US">
                  <a:latin typeface="Tahoma" charset="0"/>
                </a:endParaRPr>
              </a:p>
            </p:txBody>
          </p:sp>
          <p:sp>
            <p:nvSpPr>
              <p:cNvPr id="35992" name="Oval 152">
                <a:extLst>
                  <a:ext uri="{FF2B5EF4-FFF2-40B4-BE49-F238E27FC236}">
                    <a16:creationId xmlns:a16="http://schemas.microsoft.com/office/drawing/2014/main" xmlns="" id="{2A45342D-B7FD-41ED-A89C-C7A0857C7DFD}"/>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n-US">
                  <a:latin typeface="Tahoma" charset="0"/>
                </a:endParaRPr>
              </a:p>
            </p:txBody>
          </p:sp>
        </p:grpSp>
      </p:grpSp>
      <p:sp>
        <p:nvSpPr>
          <p:cNvPr id="35993" name="Rectangle 153">
            <a:extLst>
              <a:ext uri="{FF2B5EF4-FFF2-40B4-BE49-F238E27FC236}">
                <a16:creationId xmlns:a16="http://schemas.microsoft.com/office/drawing/2014/main" xmlns="" id="{59FDD05B-4882-4A30-AE3C-F830C250EFEC}"/>
              </a:ext>
            </a:extLst>
          </p:cNvPr>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5994" name="Rectangle 154">
            <a:extLst>
              <a:ext uri="{FF2B5EF4-FFF2-40B4-BE49-F238E27FC236}">
                <a16:creationId xmlns:a16="http://schemas.microsoft.com/office/drawing/2014/main" xmlns="" id="{0497B5FF-FEB8-496D-A497-8F6D0D690FFD}"/>
              </a:ext>
            </a:extLst>
          </p:cNvPr>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35995" name="Rectangle 155">
            <a:extLst>
              <a:ext uri="{FF2B5EF4-FFF2-40B4-BE49-F238E27FC236}">
                <a16:creationId xmlns:a16="http://schemas.microsoft.com/office/drawing/2014/main" xmlns="" id="{9FC87833-64EA-45D2-956A-F4C11B31577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35996" name="Rectangle 156">
            <a:extLst>
              <a:ext uri="{FF2B5EF4-FFF2-40B4-BE49-F238E27FC236}">
                <a16:creationId xmlns:a16="http://schemas.microsoft.com/office/drawing/2014/main" xmlns="" id="{F2130D72-951F-49C3-8729-FE900D11DD96}"/>
              </a:ext>
            </a:extLst>
          </p:cNvPr>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fld id="{DEF7EDC9-0751-4CEA-B7BC-A26B53827CDD}" type="slidenum">
              <a:rPr lang="en-US" altLang="en-US"/>
              <a:pPr/>
              <a:t>‹#›</a:t>
            </a:fld>
            <a:endParaRPr lang="en-US" altLang="en-US"/>
          </a:p>
        </p:txBody>
      </p:sp>
      <p:sp>
        <p:nvSpPr>
          <p:cNvPr id="35997" name="Rectangle 157">
            <a:extLst>
              <a:ext uri="{FF2B5EF4-FFF2-40B4-BE49-F238E27FC236}">
                <a16:creationId xmlns:a16="http://schemas.microsoft.com/office/drawing/2014/main" xmlns="" id="{3464B0A8-28E1-4112-A371-33856E324314}"/>
              </a:ext>
            </a:extLst>
          </p:cNvPr>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Arial" panose="020B0604020202020204" pitchFamily="34"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anose="05000000000000000000"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panose="020B0604020202020204" pitchFamily="34"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panose="020B0604020202020204" pitchFamily="34"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35EDEEE9-FF61-4600-A584-23EF95B14420}"/>
              </a:ext>
            </a:extLst>
          </p:cNvPr>
          <p:cNvSpPr>
            <a:spLocks noGrp="1" noRot="1" noChangeArrowheads="1"/>
          </p:cNvSpPr>
          <p:nvPr>
            <p:ph type="title"/>
          </p:nvPr>
        </p:nvSpPr>
        <p:spPr/>
        <p:txBody>
          <a:bodyPr/>
          <a:lstStyle/>
          <a:p>
            <a:pPr eaLnBrk="1" hangingPunct="1">
              <a:defRPr/>
            </a:pPr>
            <a:r>
              <a:rPr lang="en-US" dirty="0"/>
              <a:t>UNIT-V</a:t>
            </a:r>
          </a:p>
        </p:txBody>
      </p:sp>
      <p:sp>
        <p:nvSpPr>
          <p:cNvPr id="5123" name="Rectangle 3">
            <a:extLst>
              <a:ext uri="{FF2B5EF4-FFF2-40B4-BE49-F238E27FC236}">
                <a16:creationId xmlns:a16="http://schemas.microsoft.com/office/drawing/2014/main" xmlns="" id="{8FE8D0F5-A447-4C03-B03C-4AD9272792F4}"/>
              </a:ext>
            </a:extLst>
          </p:cNvPr>
          <p:cNvSpPr>
            <a:spLocks noGrp="1" noRot="1" noChangeArrowheads="1"/>
          </p:cNvSpPr>
          <p:nvPr>
            <p:ph type="body" idx="1"/>
          </p:nvPr>
        </p:nvSpPr>
        <p:spPr>
          <a:xfrm>
            <a:off x="292811" y="1556128"/>
            <a:ext cx="8540750" cy="4498975"/>
          </a:xfrm>
        </p:spPr>
        <p:txBody>
          <a:bodyPr/>
          <a:lstStyle/>
          <a:p>
            <a:pPr eaLnBrk="1" hangingPunct="1">
              <a:buFont typeface="Arial" charset="0"/>
              <a:buNone/>
              <a:defRPr/>
            </a:pPr>
            <a:r>
              <a:rPr lang="en-US" dirty="0"/>
              <a:t>    </a:t>
            </a:r>
          </a:p>
          <a:p>
            <a:pPr eaLnBrk="1" hangingPunct="1">
              <a:buFont typeface="Arial" charset="0"/>
              <a:buNone/>
              <a:defRPr/>
            </a:pPr>
            <a:endParaRPr lang="en-US" dirty="0"/>
          </a:p>
          <a:p>
            <a:pPr eaLnBrk="1" hangingPunct="1">
              <a:buFont typeface="Arial" charset="0"/>
              <a:buNone/>
              <a:defRPr/>
            </a:pPr>
            <a:endParaRPr lang="en-US" dirty="0"/>
          </a:p>
          <a:p>
            <a:pPr algn="ctr" eaLnBrk="1" hangingPunct="1">
              <a:buFont typeface="Arial" charset="0"/>
              <a:buNone/>
              <a:defRPr/>
            </a:pPr>
            <a:r>
              <a:rPr lang="en-US" dirty="0"/>
              <a:t>  Human Resource Management (HRM)</a:t>
            </a:r>
          </a:p>
          <a:p>
            <a:pPr algn="ctr" eaLnBrk="1" hangingPunct="1">
              <a:buFont typeface="Arial" charset="0"/>
              <a:buNone/>
              <a:defRPr/>
            </a:pPr>
            <a:endParaRPr lang="en-US" dirty="0"/>
          </a:p>
          <a:p>
            <a:pPr algn="ctr" eaLnBrk="1" hangingPunct="1">
              <a:buFont typeface="Arial" charset="0"/>
              <a:buNone/>
              <a:defRPr/>
            </a:pPr>
            <a:endParaRPr lang="en-US" dirty="0"/>
          </a:p>
          <a:p>
            <a:pPr algn="ctr" eaLnBrk="1" hangingPunct="1">
              <a:buFont typeface="Arial"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027454F7-EF41-4270-A004-9B421B20CCA0}"/>
              </a:ext>
            </a:extLst>
          </p:cNvPr>
          <p:cNvSpPr>
            <a:spLocks noGrp="1" noRot="1" noChangeArrowheads="1"/>
          </p:cNvSpPr>
          <p:nvPr>
            <p:ph type="title"/>
          </p:nvPr>
        </p:nvSpPr>
        <p:spPr/>
        <p:txBody>
          <a:bodyPr/>
          <a:lstStyle/>
          <a:p>
            <a:pPr eaLnBrk="1" hangingPunct="1">
              <a:defRPr/>
            </a:pPr>
            <a:r>
              <a:rPr lang="en-US"/>
              <a:t>Recruitment:-</a:t>
            </a:r>
          </a:p>
        </p:txBody>
      </p:sp>
      <p:sp>
        <p:nvSpPr>
          <p:cNvPr id="13315" name="Rectangle 3">
            <a:extLst>
              <a:ext uri="{FF2B5EF4-FFF2-40B4-BE49-F238E27FC236}">
                <a16:creationId xmlns:a16="http://schemas.microsoft.com/office/drawing/2014/main" xmlns="" id="{1FE10D77-E024-4DE9-AA1F-22FAE52158B4}"/>
              </a:ext>
            </a:extLst>
          </p:cNvPr>
          <p:cNvSpPr>
            <a:spLocks noGrp="1" noRot="1" noChangeArrowheads="1"/>
          </p:cNvSpPr>
          <p:nvPr>
            <p:ph type="body" idx="1"/>
          </p:nvPr>
        </p:nvSpPr>
        <p:spPr/>
        <p:txBody>
          <a:bodyPr/>
          <a:lstStyle/>
          <a:p>
            <a:pPr eaLnBrk="1" hangingPunct="1">
              <a:buFont typeface="Arial" charset="0"/>
              <a:buChar char="►"/>
              <a:defRPr/>
            </a:pPr>
            <a:r>
              <a:rPr lang="en-US" sz="2800"/>
              <a:t>Recruitment is often called  a positive function because the applications are invited as this stage for further scrutiny and short listing.</a:t>
            </a:r>
          </a:p>
          <a:p>
            <a:pPr eaLnBrk="1" hangingPunct="1">
              <a:buFont typeface="Arial" charset="0"/>
              <a:buChar char="►"/>
              <a:defRPr/>
            </a:pPr>
            <a:r>
              <a:rPr lang="en-US" sz="2800"/>
              <a:t>Sources of recruitment include: internet, execuite search agencies (head-hunters), advertisements in the media including TV and radio, employment exchanges, university and college campuses, technical and trade journals….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E353B9AF-14E9-41ED-8D35-AFBB1C33C1C9}"/>
              </a:ext>
            </a:extLst>
          </p:cNvPr>
          <p:cNvSpPr>
            <a:spLocks noGrp="1" noRot="1" noChangeArrowheads="1"/>
          </p:cNvSpPr>
          <p:nvPr>
            <p:ph type="title"/>
          </p:nvPr>
        </p:nvSpPr>
        <p:spPr/>
        <p:txBody>
          <a:bodyPr/>
          <a:lstStyle/>
          <a:p>
            <a:pPr eaLnBrk="1" hangingPunct="1">
              <a:defRPr/>
            </a:pPr>
            <a:r>
              <a:rPr lang="en-US"/>
              <a:t>Selection:-</a:t>
            </a:r>
          </a:p>
        </p:txBody>
      </p:sp>
      <p:sp>
        <p:nvSpPr>
          <p:cNvPr id="14339" name="Rectangle 3">
            <a:extLst>
              <a:ext uri="{FF2B5EF4-FFF2-40B4-BE49-F238E27FC236}">
                <a16:creationId xmlns:a16="http://schemas.microsoft.com/office/drawing/2014/main" xmlns="" id="{CB33DBCE-F0F7-45BC-BED1-E713DD9E0717}"/>
              </a:ext>
            </a:extLst>
          </p:cNvPr>
          <p:cNvSpPr>
            <a:spLocks noGrp="1" noRot="1" noChangeArrowheads="1"/>
          </p:cNvSpPr>
          <p:nvPr>
            <p:ph type="body" idx="1"/>
          </p:nvPr>
        </p:nvSpPr>
        <p:spPr/>
        <p:txBody>
          <a:bodyPr/>
          <a:lstStyle/>
          <a:p>
            <a:pPr eaLnBrk="1" hangingPunct="1">
              <a:lnSpc>
                <a:spcPct val="90000"/>
              </a:lnSpc>
              <a:buFont typeface="Arial" charset="0"/>
              <a:buChar char="►"/>
              <a:defRPr/>
            </a:pPr>
            <a:endParaRPr lang="en-US"/>
          </a:p>
          <a:p>
            <a:pPr eaLnBrk="1" hangingPunct="1">
              <a:lnSpc>
                <a:spcPct val="90000"/>
              </a:lnSpc>
              <a:buFont typeface="Arial" charset="0"/>
              <a:buChar char="►"/>
              <a:defRPr/>
            </a:pPr>
            <a:r>
              <a:rPr lang="en-US"/>
              <a:t>The process of identifying the most suitable persons for the organization is called selection.</a:t>
            </a:r>
          </a:p>
          <a:p>
            <a:pPr eaLnBrk="1" hangingPunct="1">
              <a:lnSpc>
                <a:spcPct val="90000"/>
              </a:lnSpc>
              <a:buFont typeface="Arial" charset="0"/>
              <a:buNone/>
              <a:defRPr/>
            </a:pPr>
            <a:endParaRPr lang="en-US"/>
          </a:p>
          <a:p>
            <a:pPr eaLnBrk="1" hangingPunct="1">
              <a:lnSpc>
                <a:spcPct val="90000"/>
              </a:lnSpc>
              <a:buFont typeface="Arial" charset="0"/>
              <a:buChar char="►"/>
              <a:defRPr/>
            </a:pPr>
            <a:r>
              <a:rPr lang="en-US"/>
              <a:t>Selection is called a negative function because at this stage the applications are screened and short listed on the basis of the selection criteria.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FA8160EB-BF74-4D6B-96F0-6E36124B5F2E}"/>
              </a:ext>
            </a:extLst>
          </p:cNvPr>
          <p:cNvSpPr>
            <a:spLocks noGrp="1" noRot="1" noChangeArrowheads="1"/>
          </p:cNvSpPr>
          <p:nvPr>
            <p:ph type="title"/>
          </p:nvPr>
        </p:nvSpPr>
        <p:spPr/>
        <p:txBody>
          <a:bodyPr/>
          <a:lstStyle/>
          <a:p>
            <a:pPr eaLnBrk="1" hangingPunct="1">
              <a:defRPr/>
            </a:pPr>
            <a:r>
              <a:rPr lang="en-US"/>
              <a:t>Stages in selection process:-</a:t>
            </a:r>
          </a:p>
        </p:txBody>
      </p:sp>
      <p:sp>
        <p:nvSpPr>
          <p:cNvPr id="15363" name="Rectangle 3">
            <a:extLst>
              <a:ext uri="{FF2B5EF4-FFF2-40B4-BE49-F238E27FC236}">
                <a16:creationId xmlns:a16="http://schemas.microsoft.com/office/drawing/2014/main" xmlns="" id="{01976B26-F4A1-480F-91C5-9FCBE413D66D}"/>
              </a:ext>
            </a:extLst>
          </p:cNvPr>
          <p:cNvSpPr>
            <a:spLocks noGrp="1" noRot="1" noChangeArrowheads="1"/>
          </p:cNvSpPr>
          <p:nvPr>
            <p:ph type="body" idx="1"/>
          </p:nvPr>
        </p:nvSpPr>
        <p:spPr/>
        <p:txBody>
          <a:bodyPr/>
          <a:lstStyle/>
          <a:p>
            <a:pPr eaLnBrk="1" hangingPunct="1">
              <a:lnSpc>
                <a:spcPct val="90000"/>
              </a:lnSpc>
              <a:buFont typeface="Arial" charset="0"/>
              <a:buChar char="►"/>
              <a:defRPr/>
            </a:pPr>
            <a:r>
              <a:rPr lang="en-US"/>
              <a:t>Initial screening/ short listing</a:t>
            </a:r>
          </a:p>
          <a:p>
            <a:pPr eaLnBrk="1" hangingPunct="1">
              <a:lnSpc>
                <a:spcPct val="90000"/>
              </a:lnSpc>
              <a:buFont typeface="Arial" charset="0"/>
              <a:buChar char="►"/>
              <a:defRPr/>
            </a:pPr>
            <a:r>
              <a:rPr lang="en-US"/>
              <a:t>Comprehensive application/ bio data screening</a:t>
            </a:r>
          </a:p>
          <a:p>
            <a:pPr eaLnBrk="1" hangingPunct="1">
              <a:lnSpc>
                <a:spcPct val="90000"/>
              </a:lnSpc>
              <a:buFont typeface="Arial" charset="0"/>
              <a:buChar char="►"/>
              <a:defRPr/>
            </a:pPr>
            <a:r>
              <a:rPr lang="en-US"/>
              <a:t>Aptitude or written tests</a:t>
            </a:r>
          </a:p>
          <a:p>
            <a:pPr eaLnBrk="1" hangingPunct="1">
              <a:lnSpc>
                <a:spcPct val="90000"/>
              </a:lnSpc>
              <a:buFont typeface="Arial" charset="0"/>
              <a:buChar char="►"/>
              <a:defRPr/>
            </a:pPr>
            <a:r>
              <a:rPr lang="en-US"/>
              <a:t>Group discussion</a:t>
            </a:r>
          </a:p>
          <a:p>
            <a:pPr eaLnBrk="1" hangingPunct="1">
              <a:lnSpc>
                <a:spcPct val="90000"/>
              </a:lnSpc>
              <a:buFont typeface="Arial" charset="0"/>
              <a:buChar char="►"/>
              <a:defRPr/>
            </a:pPr>
            <a:r>
              <a:rPr lang="en-US"/>
              <a:t>Personal interview</a:t>
            </a:r>
          </a:p>
          <a:p>
            <a:pPr eaLnBrk="1" hangingPunct="1">
              <a:lnSpc>
                <a:spcPct val="90000"/>
              </a:lnSpc>
              <a:buFont typeface="Arial" charset="0"/>
              <a:buChar char="►"/>
              <a:defRPr/>
            </a:pPr>
            <a:r>
              <a:rPr lang="en-US"/>
              <a:t>Medical examination</a:t>
            </a:r>
          </a:p>
          <a:p>
            <a:pPr eaLnBrk="1" hangingPunct="1">
              <a:lnSpc>
                <a:spcPct val="90000"/>
              </a:lnSpc>
              <a:buFont typeface="Arial" charset="0"/>
              <a:buChar char="►"/>
              <a:defRPr/>
            </a:pPr>
            <a:r>
              <a:rPr lang="en-US"/>
              <a:t>Employment offer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4B179EF7-2463-4164-80B1-D41171208334}"/>
              </a:ext>
            </a:extLst>
          </p:cNvPr>
          <p:cNvSpPr>
            <a:spLocks noGrp="1" noRot="1" noChangeArrowheads="1"/>
          </p:cNvSpPr>
          <p:nvPr>
            <p:ph type="title"/>
          </p:nvPr>
        </p:nvSpPr>
        <p:spPr/>
        <p:txBody>
          <a:bodyPr/>
          <a:lstStyle/>
          <a:p>
            <a:pPr eaLnBrk="1" hangingPunct="1">
              <a:defRPr/>
            </a:pPr>
            <a:r>
              <a:rPr lang="en-US"/>
              <a:t>Training and Development:-</a:t>
            </a:r>
          </a:p>
        </p:txBody>
      </p:sp>
      <p:sp>
        <p:nvSpPr>
          <p:cNvPr id="16387" name="Rectangle 3">
            <a:extLst>
              <a:ext uri="{FF2B5EF4-FFF2-40B4-BE49-F238E27FC236}">
                <a16:creationId xmlns:a16="http://schemas.microsoft.com/office/drawing/2014/main" xmlns="" id="{8C4174A5-CD74-4680-AD8C-1165A465C576}"/>
              </a:ext>
            </a:extLst>
          </p:cNvPr>
          <p:cNvSpPr>
            <a:spLocks noGrp="1" noRot="1" noChangeArrowheads="1"/>
          </p:cNvSpPr>
          <p:nvPr>
            <p:ph type="body" idx="1"/>
          </p:nvPr>
        </p:nvSpPr>
        <p:spPr>
          <a:xfrm>
            <a:off x="415925" y="1600200"/>
            <a:ext cx="8304213" cy="4241800"/>
          </a:xfrm>
        </p:spPr>
        <p:txBody>
          <a:bodyPr/>
          <a:lstStyle/>
          <a:p>
            <a:pPr marL="571500" indent="-571500" eaLnBrk="1" hangingPunct="1">
              <a:lnSpc>
                <a:spcPct val="90000"/>
              </a:lnSpc>
              <a:buFont typeface="Arial" charset="0"/>
              <a:buChar char="►"/>
              <a:defRPr/>
            </a:pPr>
            <a:r>
              <a:rPr lang="en-US"/>
              <a:t>Training and development are essential for achieving organizational goals.</a:t>
            </a:r>
          </a:p>
          <a:p>
            <a:pPr marL="571500" indent="-571500" eaLnBrk="1" hangingPunct="1">
              <a:lnSpc>
                <a:spcPct val="90000"/>
              </a:lnSpc>
              <a:buFont typeface="Arial" charset="0"/>
              <a:buChar char="►"/>
              <a:defRPr/>
            </a:pPr>
            <a:r>
              <a:rPr lang="en-US"/>
              <a:t>Development is an activity aimed at career growth rather than immediate performance </a:t>
            </a:r>
          </a:p>
          <a:p>
            <a:pPr marL="571500" indent="-571500" eaLnBrk="1" hangingPunct="1">
              <a:lnSpc>
                <a:spcPct val="90000"/>
              </a:lnSpc>
              <a:buFont typeface="Arial" charset="0"/>
              <a:buChar char="►"/>
              <a:defRPr/>
            </a:pPr>
            <a:r>
              <a:rPr lang="en-US"/>
              <a:t>Training methods:- 2 types</a:t>
            </a:r>
          </a:p>
          <a:p>
            <a:pPr marL="571500" indent="-571500" eaLnBrk="1" hangingPunct="1">
              <a:lnSpc>
                <a:spcPct val="90000"/>
              </a:lnSpc>
              <a:buFont typeface="Wingdings" pitchFamily="2" charset="2"/>
              <a:buAutoNum type="arabicPeriod"/>
              <a:defRPr/>
            </a:pPr>
            <a:r>
              <a:rPr lang="en-US"/>
              <a:t>On the job training</a:t>
            </a:r>
          </a:p>
          <a:p>
            <a:pPr marL="571500" indent="-571500" eaLnBrk="1" hangingPunct="1">
              <a:lnSpc>
                <a:spcPct val="90000"/>
              </a:lnSpc>
              <a:buFont typeface="Wingdings" pitchFamily="2" charset="2"/>
              <a:buAutoNum type="arabicPeriod"/>
              <a:defRPr/>
            </a:pPr>
            <a:r>
              <a:rPr lang="en-US"/>
              <a:t>Off the job training</a:t>
            </a:r>
          </a:p>
          <a:p>
            <a:pPr marL="571500" indent="-571500" eaLnBrk="1" hangingPunct="1">
              <a:lnSpc>
                <a:spcPct val="90000"/>
              </a:lnSpc>
              <a:buFont typeface="Wingdings" pitchFamily="2" charset="2"/>
              <a:buAutoNum type="arabicPeriod"/>
              <a:defRPr/>
            </a:pPr>
            <a:endParaRPr lang="en-US"/>
          </a:p>
          <a:p>
            <a:pPr marL="571500" indent="-571500" eaLnBrk="1" hangingPunct="1">
              <a:lnSpc>
                <a:spcPct val="90000"/>
              </a:lnSpc>
              <a:buFont typeface="Arial" charset="0"/>
              <a:buChar char="►"/>
              <a:defRPr/>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8B29BDF9-3690-41D0-B109-1B07F31AC5E4}"/>
              </a:ext>
            </a:extLst>
          </p:cNvPr>
          <p:cNvSpPr>
            <a:spLocks noGrp="1" noRot="1" noChangeArrowheads="1"/>
          </p:cNvSpPr>
          <p:nvPr>
            <p:ph type="title"/>
          </p:nvPr>
        </p:nvSpPr>
        <p:spPr/>
        <p:txBody>
          <a:bodyPr/>
          <a:lstStyle/>
          <a:p>
            <a:pPr eaLnBrk="1" hangingPunct="1">
              <a:defRPr/>
            </a:pPr>
            <a:r>
              <a:rPr lang="en-US"/>
              <a:t>On the job training:-</a:t>
            </a:r>
          </a:p>
        </p:txBody>
      </p:sp>
      <p:sp>
        <p:nvSpPr>
          <p:cNvPr id="17411" name="Rectangle 3">
            <a:extLst>
              <a:ext uri="{FF2B5EF4-FFF2-40B4-BE49-F238E27FC236}">
                <a16:creationId xmlns:a16="http://schemas.microsoft.com/office/drawing/2014/main" xmlns="" id="{8ECA3B51-90DB-41CD-A84E-212B501DCBD3}"/>
              </a:ext>
            </a:extLst>
          </p:cNvPr>
          <p:cNvSpPr>
            <a:spLocks noGrp="1" noRot="1" noChangeArrowheads="1"/>
          </p:cNvSpPr>
          <p:nvPr>
            <p:ph type="body" idx="1"/>
          </p:nvPr>
        </p:nvSpPr>
        <p:spPr/>
        <p:txBody>
          <a:bodyPr/>
          <a:lstStyle/>
          <a:p>
            <a:pPr eaLnBrk="1" hangingPunct="1">
              <a:buFont typeface="Arial" charset="0"/>
              <a:buNone/>
              <a:defRPr/>
            </a:pPr>
            <a:r>
              <a:rPr lang="en-US"/>
              <a:t>Learning by physically doing the work</a:t>
            </a:r>
          </a:p>
          <a:p>
            <a:pPr eaLnBrk="1" hangingPunct="1">
              <a:buFont typeface="Arial" charset="0"/>
              <a:buNone/>
              <a:defRPr/>
            </a:pPr>
            <a:endParaRPr lang="en-US"/>
          </a:p>
          <a:p>
            <a:pPr eaLnBrk="1" hangingPunct="1">
              <a:buFont typeface="Arial" charset="0"/>
              <a:buChar char="►"/>
              <a:defRPr/>
            </a:pPr>
            <a:r>
              <a:rPr lang="en-US"/>
              <a:t>Job instruction training</a:t>
            </a:r>
          </a:p>
          <a:p>
            <a:pPr eaLnBrk="1" hangingPunct="1">
              <a:buFont typeface="Arial" charset="0"/>
              <a:buChar char="►"/>
              <a:defRPr/>
            </a:pPr>
            <a:r>
              <a:rPr lang="en-US"/>
              <a:t>Experiential training</a:t>
            </a:r>
          </a:p>
          <a:p>
            <a:pPr eaLnBrk="1" hangingPunct="1">
              <a:buFont typeface="Arial" charset="0"/>
              <a:buChar char="►"/>
              <a:defRPr/>
            </a:pPr>
            <a:r>
              <a:rPr lang="en-US"/>
              <a:t>Demonstration</a:t>
            </a:r>
          </a:p>
          <a:p>
            <a:pPr eaLnBrk="1" hangingPunct="1">
              <a:buFont typeface="Arial" charset="0"/>
              <a:buChar char="►"/>
              <a:defRPr/>
            </a:pPr>
            <a:r>
              <a:rPr lang="en-US"/>
              <a:t>Apprentice training</a:t>
            </a:r>
          </a:p>
          <a:p>
            <a:pPr eaLnBrk="1" hangingPunct="1">
              <a:buFont typeface="Arial" charset="0"/>
              <a:buChar char="►"/>
              <a:defRPr/>
            </a:pP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F3B59D0D-D83F-436A-A542-CAE9BF7BA085}"/>
              </a:ext>
            </a:extLst>
          </p:cNvPr>
          <p:cNvSpPr>
            <a:spLocks noGrp="1" noRot="1" noChangeArrowheads="1"/>
          </p:cNvSpPr>
          <p:nvPr>
            <p:ph type="title"/>
          </p:nvPr>
        </p:nvSpPr>
        <p:spPr/>
        <p:txBody>
          <a:bodyPr/>
          <a:lstStyle/>
          <a:p>
            <a:pPr eaLnBrk="1" hangingPunct="1">
              <a:defRPr/>
            </a:pPr>
            <a:r>
              <a:rPr lang="en-US"/>
              <a:t>Off the job training:-</a:t>
            </a:r>
          </a:p>
        </p:txBody>
      </p:sp>
      <p:sp>
        <p:nvSpPr>
          <p:cNvPr id="18435" name="Rectangle 3">
            <a:extLst>
              <a:ext uri="{FF2B5EF4-FFF2-40B4-BE49-F238E27FC236}">
                <a16:creationId xmlns:a16="http://schemas.microsoft.com/office/drawing/2014/main" xmlns="" id="{DA2032F2-908A-4180-9593-7D4CDCDEF99E}"/>
              </a:ext>
            </a:extLst>
          </p:cNvPr>
          <p:cNvSpPr>
            <a:spLocks noGrp="1" noRot="1" noChangeArrowheads="1"/>
          </p:cNvSpPr>
          <p:nvPr>
            <p:ph type="body" idx="1"/>
          </p:nvPr>
        </p:nvSpPr>
        <p:spPr/>
        <p:txBody>
          <a:bodyPr/>
          <a:lstStyle/>
          <a:p>
            <a:pPr eaLnBrk="1" hangingPunct="1">
              <a:lnSpc>
                <a:spcPct val="90000"/>
              </a:lnSpc>
              <a:buFont typeface="Arial" charset="0"/>
              <a:buNone/>
              <a:defRPr/>
            </a:pPr>
            <a:r>
              <a:rPr lang="en-US" sz="2400"/>
              <a:t>Provide a relatively broad idea relating </a:t>
            </a:r>
          </a:p>
          <a:p>
            <a:pPr eaLnBrk="1" hangingPunct="1">
              <a:lnSpc>
                <a:spcPct val="90000"/>
              </a:lnSpc>
              <a:buFont typeface="Arial" charset="0"/>
              <a:buNone/>
              <a:defRPr/>
            </a:pPr>
            <a:r>
              <a:rPr lang="en-US" sz="2400"/>
              <a:t>to a given job or task.</a:t>
            </a:r>
          </a:p>
          <a:p>
            <a:pPr eaLnBrk="1" hangingPunct="1">
              <a:lnSpc>
                <a:spcPct val="90000"/>
              </a:lnSpc>
              <a:buFont typeface="Arial" charset="0"/>
              <a:buChar char="►"/>
              <a:defRPr/>
            </a:pPr>
            <a:r>
              <a:rPr lang="en-US" sz="2400"/>
              <a:t>Lectures/tasks and class room instructions</a:t>
            </a:r>
          </a:p>
          <a:p>
            <a:pPr eaLnBrk="1" hangingPunct="1">
              <a:lnSpc>
                <a:spcPct val="90000"/>
              </a:lnSpc>
              <a:buFont typeface="Arial" charset="0"/>
              <a:buChar char="►"/>
              <a:defRPr/>
            </a:pPr>
            <a:r>
              <a:rPr lang="en-US" sz="2400"/>
              <a:t>Conferences</a:t>
            </a:r>
          </a:p>
          <a:p>
            <a:pPr eaLnBrk="1" hangingPunct="1">
              <a:lnSpc>
                <a:spcPct val="90000"/>
              </a:lnSpc>
              <a:buFont typeface="Arial" charset="0"/>
              <a:buChar char="►"/>
              <a:defRPr/>
            </a:pPr>
            <a:r>
              <a:rPr lang="en-US" sz="2400"/>
              <a:t>Seminars</a:t>
            </a:r>
          </a:p>
          <a:p>
            <a:pPr eaLnBrk="1" hangingPunct="1">
              <a:lnSpc>
                <a:spcPct val="90000"/>
              </a:lnSpc>
              <a:buFont typeface="Arial" charset="0"/>
              <a:buChar char="►"/>
              <a:defRPr/>
            </a:pPr>
            <a:r>
              <a:rPr lang="en-US" sz="2400"/>
              <a:t>Team discussions</a:t>
            </a:r>
          </a:p>
          <a:p>
            <a:pPr eaLnBrk="1" hangingPunct="1">
              <a:lnSpc>
                <a:spcPct val="90000"/>
              </a:lnSpc>
              <a:buFont typeface="Arial" charset="0"/>
              <a:buChar char="►"/>
              <a:defRPr/>
            </a:pPr>
            <a:r>
              <a:rPr lang="en-US" sz="2400"/>
              <a:t>Case study</a:t>
            </a:r>
          </a:p>
          <a:p>
            <a:pPr eaLnBrk="1" hangingPunct="1">
              <a:lnSpc>
                <a:spcPct val="90000"/>
              </a:lnSpc>
              <a:buFont typeface="Arial" charset="0"/>
              <a:buChar char="►"/>
              <a:defRPr/>
            </a:pPr>
            <a:r>
              <a:rPr lang="en-US" sz="2400"/>
              <a:t>Role-playing</a:t>
            </a:r>
          </a:p>
          <a:p>
            <a:pPr eaLnBrk="1" hangingPunct="1">
              <a:lnSpc>
                <a:spcPct val="90000"/>
              </a:lnSpc>
              <a:buFont typeface="Arial" charset="0"/>
              <a:buChar char="►"/>
              <a:defRPr/>
            </a:pPr>
            <a:r>
              <a:rPr lang="en-US" sz="2400"/>
              <a:t>Programmed instructions</a:t>
            </a:r>
          </a:p>
          <a:p>
            <a:pPr eaLnBrk="1" hangingPunct="1">
              <a:lnSpc>
                <a:spcPct val="90000"/>
              </a:lnSpc>
              <a:buFont typeface="Arial" charset="0"/>
              <a:buChar char="►"/>
              <a:defRPr/>
            </a:pPr>
            <a:r>
              <a:rPr lang="en-US" sz="2400"/>
              <a:t>Simulation exercises</a:t>
            </a:r>
          </a:p>
          <a:p>
            <a:pPr eaLnBrk="1" hangingPunct="1">
              <a:lnSpc>
                <a:spcPct val="90000"/>
              </a:lnSpc>
              <a:buFont typeface="Arial" charset="0"/>
              <a:buChar char="►"/>
              <a:defRPr/>
            </a:pPr>
            <a:r>
              <a:rPr lang="en-US" sz="2400"/>
              <a:t>Group decision making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3C20F1FA-DA23-408D-86EA-CAD06E03F88B}"/>
              </a:ext>
            </a:extLst>
          </p:cNvPr>
          <p:cNvSpPr>
            <a:spLocks noGrp="1" noRot="1" noChangeArrowheads="1"/>
          </p:cNvSpPr>
          <p:nvPr>
            <p:ph type="title"/>
          </p:nvPr>
        </p:nvSpPr>
        <p:spPr/>
        <p:txBody>
          <a:bodyPr/>
          <a:lstStyle/>
          <a:p>
            <a:pPr eaLnBrk="1" hangingPunct="1">
              <a:defRPr/>
            </a:pPr>
            <a:r>
              <a:rPr lang="en-US"/>
              <a:t>Placement:-</a:t>
            </a:r>
          </a:p>
        </p:txBody>
      </p:sp>
      <p:sp>
        <p:nvSpPr>
          <p:cNvPr id="19459" name="Rectangle 3">
            <a:extLst>
              <a:ext uri="{FF2B5EF4-FFF2-40B4-BE49-F238E27FC236}">
                <a16:creationId xmlns:a16="http://schemas.microsoft.com/office/drawing/2014/main" xmlns="" id="{2E1A438F-651B-4C79-ADAF-489942A42751}"/>
              </a:ext>
            </a:extLst>
          </p:cNvPr>
          <p:cNvSpPr>
            <a:spLocks noGrp="1" noRot="1" noChangeArrowheads="1"/>
          </p:cNvSpPr>
          <p:nvPr>
            <p:ph type="body" idx="1"/>
          </p:nvPr>
        </p:nvSpPr>
        <p:spPr/>
        <p:txBody>
          <a:bodyPr/>
          <a:lstStyle/>
          <a:p>
            <a:pPr eaLnBrk="1" hangingPunct="1">
              <a:buFont typeface="Arial" charset="0"/>
              <a:buChar char="►"/>
              <a:defRPr/>
            </a:pPr>
            <a:endParaRPr lang="en-US"/>
          </a:p>
          <a:p>
            <a:pPr eaLnBrk="1" hangingPunct="1">
              <a:buFont typeface="Arial" charset="0"/>
              <a:buChar char="►"/>
              <a:defRPr/>
            </a:pPr>
            <a:r>
              <a:rPr lang="en-US"/>
              <a:t>After training, the employee is placed in position under the charge of manager. The new recruit is allowed to exercise full authority and is held responsible for the results.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C7A5FBD8-5F3B-4142-83EB-A60AB1565CEA}"/>
              </a:ext>
            </a:extLst>
          </p:cNvPr>
          <p:cNvSpPr>
            <a:spLocks noGrp="1" noRot="1" noChangeArrowheads="1"/>
          </p:cNvSpPr>
          <p:nvPr>
            <p:ph type="title"/>
          </p:nvPr>
        </p:nvSpPr>
        <p:spPr/>
        <p:txBody>
          <a:bodyPr/>
          <a:lstStyle/>
          <a:p>
            <a:pPr eaLnBrk="1" hangingPunct="1">
              <a:defRPr/>
            </a:pPr>
            <a:r>
              <a:rPr lang="en-US"/>
              <a:t>Wage and Salary Administration:-</a:t>
            </a:r>
          </a:p>
        </p:txBody>
      </p:sp>
      <p:sp>
        <p:nvSpPr>
          <p:cNvPr id="20483" name="Rectangle 3">
            <a:extLst>
              <a:ext uri="{FF2B5EF4-FFF2-40B4-BE49-F238E27FC236}">
                <a16:creationId xmlns:a16="http://schemas.microsoft.com/office/drawing/2014/main" xmlns="" id="{8A76579C-A77B-4CEE-B74A-EEDA7C61E0EC}"/>
              </a:ext>
            </a:extLst>
          </p:cNvPr>
          <p:cNvSpPr>
            <a:spLocks noGrp="1" noRot="1" noChangeArrowheads="1"/>
          </p:cNvSpPr>
          <p:nvPr>
            <p:ph type="body" idx="1"/>
          </p:nvPr>
        </p:nvSpPr>
        <p:spPr/>
        <p:txBody>
          <a:bodyPr/>
          <a:lstStyle/>
          <a:p>
            <a:pPr eaLnBrk="1" hangingPunct="1">
              <a:buFont typeface="Arial" charset="0"/>
              <a:buChar char="►"/>
              <a:defRPr/>
            </a:pPr>
            <a:endParaRPr lang="en-US"/>
          </a:p>
          <a:p>
            <a:pPr eaLnBrk="1" hangingPunct="1">
              <a:buFont typeface="Arial" charset="0"/>
              <a:buChar char="►"/>
              <a:defRPr/>
            </a:pPr>
            <a:r>
              <a:rPr lang="en-US"/>
              <a:t>Wage and salary administration is the process of fixing wage/ salary for different jobs in the organization through job evaluation , negotiations with the unions.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3864FEC5-71C8-4F09-814A-E00202A88872}"/>
              </a:ext>
            </a:extLst>
          </p:cNvPr>
          <p:cNvSpPr>
            <a:spLocks noGrp="1" noRot="1" noChangeArrowheads="1"/>
          </p:cNvSpPr>
          <p:nvPr>
            <p:ph type="title"/>
          </p:nvPr>
        </p:nvSpPr>
        <p:spPr/>
        <p:txBody>
          <a:bodyPr/>
          <a:lstStyle/>
          <a:p>
            <a:pPr eaLnBrk="1" hangingPunct="1">
              <a:defRPr/>
            </a:pPr>
            <a:r>
              <a:rPr lang="en-US"/>
              <a:t>Promotion, Transfer, Separation:-</a:t>
            </a:r>
          </a:p>
        </p:txBody>
      </p:sp>
      <p:sp>
        <p:nvSpPr>
          <p:cNvPr id="21507" name="Rectangle 3">
            <a:extLst>
              <a:ext uri="{FF2B5EF4-FFF2-40B4-BE49-F238E27FC236}">
                <a16:creationId xmlns:a16="http://schemas.microsoft.com/office/drawing/2014/main" xmlns="" id="{00D6D082-5C6C-4EC7-B094-3E9638EED526}"/>
              </a:ext>
            </a:extLst>
          </p:cNvPr>
          <p:cNvSpPr>
            <a:spLocks noGrp="1" noRot="1" noChangeArrowheads="1"/>
          </p:cNvSpPr>
          <p:nvPr>
            <p:ph type="body" idx="1"/>
          </p:nvPr>
        </p:nvSpPr>
        <p:spPr/>
        <p:txBody>
          <a:bodyPr/>
          <a:lstStyle/>
          <a:p>
            <a:pPr eaLnBrk="1" hangingPunct="1">
              <a:buFont typeface="Arial" charset="0"/>
              <a:buNone/>
              <a:defRPr/>
            </a:pPr>
            <a:r>
              <a:rPr lang="en-US"/>
              <a:t>Promotion:-refers to the advancement of an employee to a job with a higher authority and responsibility.</a:t>
            </a:r>
          </a:p>
          <a:p>
            <a:pPr eaLnBrk="1" hangingPunct="1">
              <a:buFont typeface="Arial" charset="0"/>
              <a:buNone/>
              <a:defRPr/>
            </a:pPr>
            <a:r>
              <a:rPr lang="en-US"/>
              <a:t>Transfer:-moves an individual employee from one position to another.</a:t>
            </a:r>
          </a:p>
          <a:p>
            <a:pPr eaLnBrk="1" hangingPunct="1">
              <a:buFont typeface="Arial" charset="0"/>
              <a:buNone/>
              <a:defRPr/>
            </a:pPr>
            <a:r>
              <a:rPr lang="en-US"/>
              <a:t>Separation:-refers to termination of employment. The employee is separated from his job.</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1CBE705E-B603-48FF-90AF-877DCCC72562}"/>
              </a:ext>
            </a:extLst>
          </p:cNvPr>
          <p:cNvSpPr>
            <a:spLocks noGrp="1" noRot="1" noChangeArrowheads="1"/>
          </p:cNvSpPr>
          <p:nvPr>
            <p:ph type="title"/>
          </p:nvPr>
        </p:nvSpPr>
        <p:spPr/>
        <p:txBody>
          <a:bodyPr/>
          <a:lstStyle/>
          <a:p>
            <a:pPr eaLnBrk="1" hangingPunct="1">
              <a:defRPr/>
            </a:pPr>
            <a:r>
              <a:rPr lang="en-US"/>
              <a:t>Performance appraisal:-</a:t>
            </a:r>
          </a:p>
        </p:txBody>
      </p:sp>
      <p:sp>
        <p:nvSpPr>
          <p:cNvPr id="22531" name="Rectangle 3">
            <a:extLst>
              <a:ext uri="{FF2B5EF4-FFF2-40B4-BE49-F238E27FC236}">
                <a16:creationId xmlns:a16="http://schemas.microsoft.com/office/drawing/2014/main" xmlns="" id="{7CD585A9-C6BC-43FC-963F-E1587385D65A}"/>
              </a:ext>
            </a:extLst>
          </p:cNvPr>
          <p:cNvSpPr>
            <a:spLocks noGrp="1" noRot="1" noChangeArrowheads="1"/>
          </p:cNvSpPr>
          <p:nvPr>
            <p:ph type="body" idx="1"/>
          </p:nvPr>
        </p:nvSpPr>
        <p:spPr/>
        <p:txBody>
          <a:bodyPr/>
          <a:lstStyle/>
          <a:p>
            <a:pPr eaLnBrk="1" hangingPunct="1">
              <a:lnSpc>
                <a:spcPct val="90000"/>
              </a:lnSpc>
              <a:buFont typeface="Arial" charset="0"/>
              <a:buNone/>
              <a:defRPr/>
            </a:pPr>
            <a:r>
              <a:rPr lang="en-US"/>
              <a:t>Definition:- is the process of measuring and evaluating the performance or accomplishments including individual behavior, of an employee on the job front for a given period.</a:t>
            </a:r>
          </a:p>
          <a:p>
            <a:pPr eaLnBrk="1" hangingPunct="1">
              <a:lnSpc>
                <a:spcPct val="90000"/>
              </a:lnSpc>
              <a:buFont typeface="Arial" charset="0"/>
              <a:buChar char="►"/>
              <a:defRPr/>
            </a:pPr>
            <a:r>
              <a:rPr lang="en-US"/>
              <a:t>Who will appraise:</a:t>
            </a:r>
          </a:p>
          <a:p>
            <a:pPr eaLnBrk="1" hangingPunct="1">
              <a:lnSpc>
                <a:spcPct val="90000"/>
              </a:lnSpc>
              <a:buFont typeface="Arial" charset="0"/>
              <a:buNone/>
              <a:defRPr/>
            </a:pPr>
            <a:r>
              <a:rPr lang="en-US"/>
              <a:t>   supervisors, peers, subordinates, managers by themselves, users of services, consultants.</a:t>
            </a:r>
          </a:p>
          <a:p>
            <a:pPr eaLnBrk="1" hangingPunct="1">
              <a:lnSpc>
                <a:spcPct val="90000"/>
              </a:lnSpc>
              <a:buFont typeface="Arial" charset="0"/>
              <a:buNone/>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E38C2E03-8461-45BB-8036-C5CDFCC94E25}"/>
              </a:ext>
            </a:extLst>
          </p:cNvPr>
          <p:cNvSpPr>
            <a:spLocks noGrp="1" noRot="1" noChangeArrowheads="1"/>
          </p:cNvSpPr>
          <p:nvPr>
            <p:ph type="title"/>
          </p:nvPr>
        </p:nvSpPr>
        <p:spPr>
          <a:xfrm>
            <a:off x="457200" y="228600"/>
            <a:ext cx="8229600" cy="609600"/>
          </a:xfrm>
        </p:spPr>
        <p:txBody>
          <a:bodyPr/>
          <a:lstStyle/>
          <a:p>
            <a:pPr eaLnBrk="1" hangingPunct="1">
              <a:defRPr/>
            </a:pPr>
            <a:r>
              <a:rPr lang="en-ZW" sz="2400"/>
              <a:t>INDEX </a:t>
            </a:r>
            <a:br>
              <a:rPr lang="en-ZW" sz="2400"/>
            </a:br>
            <a:r>
              <a:rPr lang="en-ZW" sz="2400"/>
              <a:t>UNIT 5 PPT SLIDES</a:t>
            </a:r>
            <a:endParaRPr lang="en-GB" sz="2400"/>
          </a:p>
        </p:txBody>
      </p:sp>
      <p:sp>
        <p:nvSpPr>
          <p:cNvPr id="38915" name="Rectangle 3">
            <a:extLst>
              <a:ext uri="{FF2B5EF4-FFF2-40B4-BE49-F238E27FC236}">
                <a16:creationId xmlns:a16="http://schemas.microsoft.com/office/drawing/2014/main" xmlns="" id="{39AD8204-A850-4A72-AEF2-55E3342EC396}"/>
              </a:ext>
            </a:extLst>
          </p:cNvPr>
          <p:cNvSpPr>
            <a:spLocks noGrp="1" noRot="1" noChangeArrowheads="1"/>
          </p:cNvSpPr>
          <p:nvPr>
            <p:ph type="body" idx="1"/>
          </p:nvPr>
        </p:nvSpPr>
        <p:spPr>
          <a:xfrm>
            <a:off x="0" y="1143000"/>
            <a:ext cx="9144000" cy="5562600"/>
          </a:xfrm>
        </p:spPr>
        <p:txBody>
          <a:bodyPr/>
          <a:lstStyle/>
          <a:p>
            <a:pPr marL="609600" indent="-609600" eaLnBrk="1" hangingPunct="1">
              <a:buFont typeface="Arial" charset="0"/>
              <a:buNone/>
              <a:defRPr/>
            </a:pPr>
            <a:r>
              <a:rPr lang="en-ZW" sz="2000" b="1"/>
              <a:t>S.NO.        	TOPIC                             		LECTURE NO.   </a:t>
            </a:r>
            <a:endParaRPr lang="en-US" sz="2000"/>
          </a:p>
          <a:p>
            <a:pPr marL="609600" indent="-609600" eaLnBrk="1" hangingPunct="1">
              <a:buFontTx/>
              <a:buNone/>
              <a:defRPr/>
            </a:pPr>
            <a:endParaRPr lang="en-US" sz="1800"/>
          </a:p>
          <a:p>
            <a:pPr marL="609600" indent="-609600" eaLnBrk="1" hangingPunct="1">
              <a:buFontTx/>
              <a:buAutoNum type="arabicPeriod"/>
              <a:defRPr/>
            </a:pPr>
            <a:r>
              <a:rPr lang="en-US" sz="1800"/>
              <a:t>Human Resources Management HRM				L1</a:t>
            </a:r>
          </a:p>
          <a:p>
            <a:pPr marL="609600" indent="-609600" eaLnBrk="1" hangingPunct="1">
              <a:buFontTx/>
              <a:buAutoNum type="arabicPeriod"/>
              <a:defRPr/>
            </a:pPr>
            <a:r>
              <a:rPr lang="en-US" sz="1800"/>
              <a:t>Concepts of HRM, HRD and Personnel Management		L2</a:t>
            </a:r>
          </a:p>
          <a:p>
            <a:pPr marL="609600" indent="-609600" eaLnBrk="1" hangingPunct="1">
              <a:buFontTx/>
              <a:buAutoNum type="arabicPeriod"/>
              <a:defRPr/>
            </a:pPr>
            <a:r>
              <a:rPr lang="en-US" sz="1800"/>
              <a:t>Industrial Relation ( PMIR), HRM vs PMIR			L3</a:t>
            </a:r>
          </a:p>
          <a:p>
            <a:pPr marL="609600" indent="-609600" eaLnBrk="1" hangingPunct="1">
              <a:buFontTx/>
              <a:buAutoNum type="arabicPeriod"/>
              <a:defRPr/>
            </a:pPr>
            <a:r>
              <a:rPr lang="en-US" sz="1800"/>
              <a:t>Basic functions of HR Manager: Manpower planning		L4</a:t>
            </a:r>
          </a:p>
          <a:p>
            <a:pPr marL="609600" indent="-609600" eaLnBrk="1" hangingPunct="1">
              <a:buFontTx/>
              <a:buAutoNum type="arabicPeriod"/>
              <a:defRPr/>
            </a:pPr>
            <a:r>
              <a:rPr lang="en-US" sz="1800"/>
              <a:t>Recruitment, Selection, Training and Development		L5</a:t>
            </a:r>
          </a:p>
          <a:p>
            <a:pPr marL="609600" indent="-609600" eaLnBrk="1" hangingPunct="1">
              <a:buFontTx/>
              <a:buAutoNum type="arabicPeriod"/>
              <a:defRPr/>
            </a:pPr>
            <a:r>
              <a:rPr lang="en-US" sz="1800"/>
              <a:t>Placement, Wage and Salary Administration			L6</a:t>
            </a:r>
          </a:p>
          <a:p>
            <a:pPr marL="609600" indent="-609600" eaLnBrk="1" hangingPunct="1">
              <a:buFontTx/>
              <a:buAutoNum type="arabicPeriod"/>
              <a:defRPr/>
            </a:pPr>
            <a:r>
              <a:rPr lang="en-US" sz="1800"/>
              <a:t>Promotion, Transfer, Separation, Performance Appraisal		L7</a:t>
            </a:r>
          </a:p>
          <a:p>
            <a:pPr marL="609600" indent="-609600" eaLnBrk="1" hangingPunct="1">
              <a:buFontTx/>
              <a:buAutoNum type="arabicPeriod"/>
              <a:defRPr/>
            </a:pPr>
            <a:r>
              <a:rPr lang="en-US" sz="1800"/>
              <a:t>Grievance Handling and Welfare Administration			L8</a:t>
            </a:r>
          </a:p>
          <a:p>
            <a:pPr marL="609600" indent="-609600" eaLnBrk="1" hangingPunct="1">
              <a:buFontTx/>
              <a:buChar char="•"/>
              <a:defRPr/>
            </a:pPr>
            <a:endParaRPr lang="en-US" sz="1800"/>
          </a:p>
          <a:p>
            <a:pPr marL="609600" indent="-609600" eaLnBrk="1" hangingPunct="1">
              <a:buFontTx/>
              <a:buChar char="•"/>
              <a:defRPr/>
            </a:pPr>
            <a:endParaRPr lang="en-US" sz="1800"/>
          </a:p>
          <a:p>
            <a:pPr marL="609600" indent="-609600" eaLnBrk="1" hangingPunct="1">
              <a:buFontTx/>
              <a:buChar char="•"/>
              <a:defRPr/>
            </a:pPr>
            <a:endParaRPr lang="en-US" sz="2800"/>
          </a:p>
          <a:p>
            <a:pPr marL="609600" indent="-609600" eaLnBrk="1" hangingPunct="1">
              <a:buFontTx/>
              <a:buNone/>
              <a:defRPr/>
            </a:pPr>
            <a:endParaRPr lang="en-GB"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B4B15012-436E-4221-BDD3-5EF2F2C26378}"/>
              </a:ext>
            </a:extLst>
          </p:cNvPr>
          <p:cNvSpPr>
            <a:spLocks noGrp="1" noRot="1" noChangeArrowheads="1"/>
          </p:cNvSpPr>
          <p:nvPr>
            <p:ph type="title"/>
          </p:nvPr>
        </p:nvSpPr>
        <p:spPr/>
        <p:txBody>
          <a:bodyPr/>
          <a:lstStyle/>
          <a:p>
            <a:pPr eaLnBrk="1" hangingPunct="1">
              <a:defRPr/>
            </a:pPr>
            <a:r>
              <a:rPr lang="en-US"/>
              <a:t>Grievance Handling:-</a:t>
            </a:r>
          </a:p>
        </p:txBody>
      </p:sp>
      <p:sp>
        <p:nvSpPr>
          <p:cNvPr id="23555" name="Rectangle 3">
            <a:extLst>
              <a:ext uri="{FF2B5EF4-FFF2-40B4-BE49-F238E27FC236}">
                <a16:creationId xmlns:a16="http://schemas.microsoft.com/office/drawing/2014/main" xmlns="" id="{CCC74F33-C404-4972-9A68-937A0BF53026}"/>
              </a:ext>
            </a:extLst>
          </p:cNvPr>
          <p:cNvSpPr>
            <a:spLocks noGrp="1" noRot="1" noChangeArrowheads="1"/>
          </p:cNvSpPr>
          <p:nvPr>
            <p:ph type="body" idx="1"/>
          </p:nvPr>
        </p:nvSpPr>
        <p:spPr/>
        <p:txBody>
          <a:bodyPr/>
          <a:lstStyle/>
          <a:p>
            <a:pPr eaLnBrk="1" hangingPunct="1">
              <a:buFont typeface="Arial" charset="0"/>
              <a:buChar char="►"/>
              <a:defRPr/>
            </a:pPr>
            <a:r>
              <a:rPr lang="en-US"/>
              <a:t>Grievance is any dissatisfaction or feeling of injustice in connection with one’s employment situation that is brought to the attention of management.</a:t>
            </a:r>
          </a:p>
          <a:p>
            <a:pPr eaLnBrk="1" hangingPunct="1">
              <a:buFont typeface="Arial" charset="0"/>
              <a:buChar char="►"/>
              <a:defRPr/>
            </a:pPr>
            <a:r>
              <a:rPr lang="en-US"/>
              <a:t>A grievance is traceable to perceived non-fulfillment of one expectations from the organization.</a:t>
            </a:r>
          </a:p>
          <a:p>
            <a:pPr eaLnBrk="1" hangingPunct="1">
              <a:buFont typeface="Arial" charset="0"/>
              <a:buNone/>
              <a:defRPr/>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xmlns="" id="{F3DEB9B4-D08D-4F7C-89DB-360DEF1163AE}"/>
              </a:ext>
            </a:extLst>
          </p:cNvPr>
          <p:cNvSpPr>
            <a:spLocks noGrp="1" noRot="1" noChangeArrowheads="1"/>
          </p:cNvSpPr>
          <p:nvPr>
            <p:ph type="title"/>
          </p:nvPr>
        </p:nvSpPr>
        <p:spPr/>
        <p:txBody>
          <a:bodyPr/>
          <a:lstStyle/>
          <a:p>
            <a:pPr eaLnBrk="1" hangingPunct="1">
              <a:defRPr/>
            </a:pPr>
            <a:r>
              <a:rPr lang="en-US"/>
              <a:t>Welfare Administration:-</a:t>
            </a:r>
          </a:p>
        </p:txBody>
      </p:sp>
      <p:sp>
        <p:nvSpPr>
          <p:cNvPr id="24579" name="Rectangle 3">
            <a:extLst>
              <a:ext uri="{FF2B5EF4-FFF2-40B4-BE49-F238E27FC236}">
                <a16:creationId xmlns:a16="http://schemas.microsoft.com/office/drawing/2014/main" xmlns="" id="{CC5460E8-7B0A-46EE-873F-3766DF5A9EBD}"/>
              </a:ext>
            </a:extLst>
          </p:cNvPr>
          <p:cNvSpPr>
            <a:spLocks noGrp="1" noRot="1" noChangeArrowheads="1"/>
          </p:cNvSpPr>
          <p:nvPr>
            <p:ph type="body" idx="1"/>
          </p:nvPr>
        </p:nvSpPr>
        <p:spPr/>
        <p:txBody>
          <a:bodyPr/>
          <a:lstStyle/>
          <a:p>
            <a:pPr eaLnBrk="1" hangingPunct="1">
              <a:buFont typeface="Arial" charset="0"/>
              <a:buChar char="►"/>
              <a:defRPr/>
            </a:pPr>
            <a:r>
              <a:rPr lang="en-US"/>
              <a:t>The payment of wages act,1936</a:t>
            </a:r>
          </a:p>
          <a:p>
            <a:pPr eaLnBrk="1" hangingPunct="1">
              <a:buFont typeface="Arial" charset="0"/>
              <a:buChar char="►"/>
              <a:defRPr/>
            </a:pPr>
            <a:r>
              <a:rPr lang="en-US"/>
              <a:t>The minimum wages act, 1948</a:t>
            </a:r>
          </a:p>
          <a:p>
            <a:pPr eaLnBrk="1" hangingPunct="1">
              <a:buFont typeface="Arial" charset="0"/>
              <a:buChar char="►"/>
              <a:defRPr/>
            </a:pPr>
            <a:r>
              <a:rPr lang="en-US"/>
              <a:t>The workmen’s compensation act, 1923</a:t>
            </a:r>
          </a:p>
          <a:p>
            <a:pPr eaLnBrk="1" hangingPunct="1">
              <a:buFont typeface="Arial" charset="0"/>
              <a:buChar char="►"/>
              <a:defRPr/>
            </a:pPr>
            <a:r>
              <a:rPr lang="en-US"/>
              <a:t>The employee state insurance act,1948</a:t>
            </a:r>
          </a:p>
          <a:p>
            <a:pPr eaLnBrk="1" hangingPunct="1">
              <a:buFont typeface="Arial" charset="0"/>
              <a:buChar char="►"/>
              <a:defRPr/>
            </a:pPr>
            <a:r>
              <a:rPr lang="en-US"/>
              <a:t>The employee provident fund act,1952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3EBB75D5-CE44-4FE3-BB25-9993FE6D410F}"/>
              </a:ext>
            </a:extLst>
          </p:cNvPr>
          <p:cNvSpPr>
            <a:spLocks noGrp="1" noRot="1" noChangeArrowheads="1"/>
          </p:cNvSpPr>
          <p:nvPr>
            <p:ph type="title"/>
          </p:nvPr>
        </p:nvSpPr>
        <p:spPr/>
        <p:txBody>
          <a:bodyPr/>
          <a:lstStyle/>
          <a:p>
            <a:pPr eaLnBrk="1" hangingPunct="1">
              <a:defRPr/>
            </a:pPr>
            <a:r>
              <a:rPr lang="en-US"/>
              <a:t>Job evaluation:-</a:t>
            </a:r>
          </a:p>
        </p:txBody>
      </p:sp>
      <p:sp>
        <p:nvSpPr>
          <p:cNvPr id="25603" name="Rectangle 3">
            <a:extLst>
              <a:ext uri="{FF2B5EF4-FFF2-40B4-BE49-F238E27FC236}">
                <a16:creationId xmlns:a16="http://schemas.microsoft.com/office/drawing/2014/main" xmlns="" id="{B4D2F6CE-A844-4D58-9847-0E4B6ADC1ECB}"/>
              </a:ext>
            </a:extLst>
          </p:cNvPr>
          <p:cNvSpPr>
            <a:spLocks noGrp="1" noRot="1" noChangeArrowheads="1"/>
          </p:cNvSpPr>
          <p:nvPr>
            <p:ph type="body" idx="1"/>
          </p:nvPr>
        </p:nvSpPr>
        <p:spPr/>
        <p:txBody>
          <a:bodyPr/>
          <a:lstStyle/>
          <a:p>
            <a:pPr marL="571500" indent="-571500" eaLnBrk="1" hangingPunct="1">
              <a:lnSpc>
                <a:spcPct val="80000"/>
              </a:lnSpc>
              <a:buFont typeface="Arial" charset="0"/>
              <a:buNone/>
              <a:defRPr/>
            </a:pPr>
            <a:r>
              <a:rPr lang="en-US" sz="2800"/>
              <a:t>Definition:-Is the technique of assessing </a:t>
            </a:r>
          </a:p>
          <a:p>
            <a:pPr marL="571500" indent="-571500" eaLnBrk="1" hangingPunct="1">
              <a:lnSpc>
                <a:spcPct val="80000"/>
              </a:lnSpc>
              <a:buFont typeface="Arial" charset="0"/>
              <a:buNone/>
              <a:defRPr/>
            </a:pPr>
            <a:r>
              <a:rPr lang="en-US" sz="2800"/>
              <a:t>systematically the relative worth of each </a:t>
            </a:r>
          </a:p>
          <a:p>
            <a:pPr marL="571500" indent="-571500" eaLnBrk="1" hangingPunct="1">
              <a:lnSpc>
                <a:spcPct val="80000"/>
              </a:lnSpc>
              <a:buFont typeface="Arial" charset="0"/>
              <a:buNone/>
              <a:defRPr/>
            </a:pPr>
            <a:r>
              <a:rPr lang="en-US" sz="2800"/>
              <a:t>job.</a:t>
            </a:r>
          </a:p>
          <a:p>
            <a:pPr marL="571500" indent="-571500" eaLnBrk="1" hangingPunct="1">
              <a:lnSpc>
                <a:spcPct val="80000"/>
              </a:lnSpc>
              <a:buFont typeface="Arial" charset="0"/>
              <a:buNone/>
              <a:defRPr/>
            </a:pPr>
            <a:r>
              <a:rPr lang="en-US" sz="2800"/>
              <a:t>Methods of Job evaluation:-2 types</a:t>
            </a:r>
          </a:p>
          <a:p>
            <a:pPr marL="571500" indent="-571500" eaLnBrk="1" hangingPunct="1">
              <a:lnSpc>
                <a:spcPct val="80000"/>
              </a:lnSpc>
              <a:buFont typeface="Wingdings" pitchFamily="2" charset="2"/>
              <a:buAutoNum type="arabicPeriod"/>
              <a:defRPr/>
            </a:pPr>
            <a:r>
              <a:rPr lang="en-US" sz="2800"/>
              <a:t>Non-quantitative methods</a:t>
            </a:r>
          </a:p>
          <a:p>
            <a:pPr marL="571500" indent="-571500" eaLnBrk="1" hangingPunct="1">
              <a:lnSpc>
                <a:spcPct val="80000"/>
              </a:lnSpc>
              <a:buFont typeface="Arial" charset="0"/>
              <a:buChar char="►"/>
              <a:defRPr/>
            </a:pPr>
            <a:r>
              <a:rPr lang="en-US" sz="2800"/>
              <a:t>Ranking method</a:t>
            </a:r>
          </a:p>
          <a:p>
            <a:pPr marL="571500" indent="-571500" eaLnBrk="1" hangingPunct="1">
              <a:lnSpc>
                <a:spcPct val="80000"/>
              </a:lnSpc>
              <a:buFont typeface="Arial" charset="0"/>
              <a:buChar char="►"/>
              <a:defRPr/>
            </a:pPr>
            <a:r>
              <a:rPr lang="en-US" sz="2800"/>
              <a:t>Job classification or Grading method</a:t>
            </a:r>
          </a:p>
          <a:p>
            <a:pPr marL="571500" indent="-571500" eaLnBrk="1" hangingPunct="1">
              <a:lnSpc>
                <a:spcPct val="80000"/>
              </a:lnSpc>
              <a:buFont typeface="Arial" charset="0"/>
              <a:buNone/>
              <a:defRPr/>
            </a:pPr>
            <a:r>
              <a:rPr lang="en-US" sz="2800"/>
              <a:t>2. Quantitative methods</a:t>
            </a:r>
          </a:p>
          <a:p>
            <a:pPr marL="571500" indent="-571500" eaLnBrk="1" hangingPunct="1">
              <a:lnSpc>
                <a:spcPct val="80000"/>
              </a:lnSpc>
              <a:buFont typeface="Arial" charset="0"/>
              <a:buChar char="►"/>
              <a:defRPr/>
            </a:pPr>
            <a:r>
              <a:rPr lang="en-US" sz="2800"/>
              <a:t> points rating method</a:t>
            </a:r>
          </a:p>
          <a:p>
            <a:pPr marL="571500" indent="-571500" eaLnBrk="1" hangingPunct="1">
              <a:lnSpc>
                <a:spcPct val="80000"/>
              </a:lnSpc>
              <a:buFont typeface="Arial" charset="0"/>
              <a:buChar char="►"/>
              <a:defRPr/>
            </a:pPr>
            <a:r>
              <a:rPr lang="en-US" sz="2800"/>
              <a:t>Factors comparison method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xmlns="" id="{0D7ECD59-CFCA-4344-A576-9C8F66EA844D}"/>
              </a:ext>
            </a:extLst>
          </p:cNvPr>
          <p:cNvSpPr>
            <a:spLocks noGrp="1" noRot="1" noChangeArrowheads="1"/>
          </p:cNvSpPr>
          <p:nvPr>
            <p:ph type="title"/>
          </p:nvPr>
        </p:nvSpPr>
        <p:spPr/>
        <p:txBody>
          <a:bodyPr/>
          <a:lstStyle/>
          <a:p>
            <a:pPr eaLnBrk="1" hangingPunct="1">
              <a:defRPr/>
            </a:pPr>
            <a:r>
              <a:rPr lang="en-US"/>
              <a:t>Merit rating:-</a:t>
            </a:r>
          </a:p>
        </p:txBody>
      </p:sp>
      <p:sp>
        <p:nvSpPr>
          <p:cNvPr id="26627" name="Rectangle 3">
            <a:extLst>
              <a:ext uri="{FF2B5EF4-FFF2-40B4-BE49-F238E27FC236}">
                <a16:creationId xmlns:a16="http://schemas.microsoft.com/office/drawing/2014/main" xmlns="" id="{6B854566-AB98-4555-82BF-C28176C67073}"/>
              </a:ext>
            </a:extLst>
          </p:cNvPr>
          <p:cNvSpPr>
            <a:spLocks noGrp="1" noRot="1" noChangeArrowheads="1"/>
          </p:cNvSpPr>
          <p:nvPr>
            <p:ph type="body" idx="1"/>
          </p:nvPr>
        </p:nvSpPr>
        <p:spPr/>
        <p:txBody>
          <a:bodyPr/>
          <a:lstStyle/>
          <a:p>
            <a:pPr eaLnBrk="1" hangingPunct="1">
              <a:buFont typeface="Arial" charset="0"/>
              <a:buChar char="►"/>
              <a:defRPr/>
            </a:pPr>
            <a:r>
              <a:rPr lang="en-US" sz="2800"/>
              <a:t>Is the process of evaluating the relative merit of the person on a given job.</a:t>
            </a:r>
          </a:p>
          <a:p>
            <a:pPr eaLnBrk="1" hangingPunct="1">
              <a:buFont typeface="Arial" charset="0"/>
              <a:buNone/>
              <a:defRPr/>
            </a:pPr>
            <a:r>
              <a:rPr lang="en-US" sz="2800"/>
              <a:t>Objectives:-</a:t>
            </a:r>
          </a:p>
          <a:p>
            <a:pPr eaLnBrk="1" hangingPunct="1">
              <a:buFont typeface="Arial" charset="0"/>
              <a:buChar char="►"/>
              <a:defRPr/>
            </a:pPr>
            <a:r>
              <a:rPr lang="en-US" sz="2800"/>
              <a:t>To determine salary increments</a:t>
            </a:r>
          </a:p>
          <a:p>
            <a:pPr eaLnBrk="1" hangingPunct="1">
              <a:buFont typeface="Arial" charset="0"/>
              <a:buChar char="►"/>
              <a:defRPr/>
            </a:pPr>
            <a:r>
              <a:rPr lang="en-US" sz="2800"/>
              <a:t>Decide who has to be transferred, promoted, or demoted.</a:t>
            </a:r>
          </a:p>
          <a:p>
            <a:pPr eaLnBrk="1" hangingPunct="1">
              <a:buFont typeface="Arial" charset="0"/>
              <a:buChar char="►"/>
              <a:defRPr/>
            </a:pPr>
            <a:r>
              <a:rPr lang="en-US" sz="2800"/>
              <a:t>To enhance employee morale.</a:t>
            </a:r>
          </a:p>
          <a:p>
            <a:pPr eaLnBrk="1" hangingPunct="1">
              <a:buFont typeface="Arial" charset="0"/>
              <a:buChar char="►"/>
              <a:defRPr/>
            </a:pPr>
            <a:r>
              <a:rPr lang="en-US" sz="2800"/>
              <a:t>To guide and monitor the performance of those who are lagging behind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1E7D9038-B213-4E59-9F11-319E9A1E7D75}"/>
              </a:ext>
            </a:extLst>
          </p:cNvPr>
          <p:cNvSpPr>
            <a:spLocks noGrp="1" noRot="1" noChangeArrowheads="1"/>
          </p:cNvSpPr>
          <p:nvPr>
            <p:ph type="title"/>
          </p:nvPr>
        </p:nvSpPr>
        <p:spPr/>
        <p:txBody>
          <a:bodyPr/>
          <a:lstStyle/>
          <a:p>
            <a:pPr eaLnBrk="1" hangingPunct="1">
              <a:defRPr/>
            </a:pPr>
            <a:r>
              <a:rPr lang="en-US"/>
              <a:t>Methods of Merit Rating</a:t>
            </a:r>
          </a:p>
        </p:txBody>
      </p:sp>
      <p:sp>
        <p:nvSpPr>
          <p:cNvPr id="27651" name="Rectangle 3">
            <a:extLst>
              <a:ext uri="{FF2B5EF4-FFF2-40B4-BE49-F238E27FC236}">
                <a16:creationId xmlns:a16="http://schemas.microsoft.com/office/drawing/2014/main" xmlns="" id="{D3488731-FCE0-4F8C-B75F-DADA497891D5}"/>
              </a:ext>
            </a:extLst>
          </p:cNvPr>
          <p:cNvSpPr>
            <a:spLocks noGrp="1" noRot="1" noChangeArrowheads="1"/>
          </p:cNvSpPr>
          <p:nvPr>
            <p:ph type="body" idx="1"/>
          </p:nvPr>
        </p:nvSpPr>
        <p:spPr/>
        <p:txBody>
          <a:bodyPr/>
          <a:lstStyle/>
          <a:p>
            <a:pPr eaLnBrk="1" hangingPunct="1">
              <a:buFont typeface="Arial" charset="0"/>
              <a:buChar char="►"/>
              <a:defRPr/>
            </a:pPr>
            <a:r>
              <a:rPr lang="en-US"/>
              <a:t>Ranking method </a:t>
            </a:r>
          </a:p>
          <a:p>
            <a:pPr eaLnBrk="1" hangingPunct="1">
              <a:buFont typeface="Arial" charset="0"/>
              <a:buChar char="►"/>
              <a:defRPr/>
            </a:pPr>
            <a:r>
              <a:rPr lang="en-US"/>
              <a:t>Paired comparison method</a:t>
            </a:r>
          </a:p>
          <a:p>
            <a:pPr eaLnBrk="1" hangingPunct="1">
              <a:buFont typeface="Arial" charset="0"/>
              <a:buChar char="►"/>
              <a:defRPr/>
            </a:pPr>
            <a:r>
              <a:rPr lang="en-US"/>
              <a:t>Rating scale</a:t>
            </a:r>
          </a:p>
          <a:p>
            <a:pPr eaLnBrk="1" hangingPunct="1">
              <a:buFont typeface="Arial" charset="0"/>
              <a:buChar char="►"/>
              <a:defRPr/>
            </a:pPr>
            <a:r>
              <a:rPr lang="en-US"/>
              <a:t>Forced distribution method</a:t>
            </a:r>
          </a:p>
          <a:p>
            <a:pPr eaLnBrk="1" hangingPunct="1">
              <a:buFont typeface="Arial" charset="0"/>
              <a:buChar char="►"/>
              <a:defRPr/>
            </a:pPr>
            <a:r>
              <a:rPr lang="en-US"/>
              <a:t>Narrative or essay method</a:t>
            </a:r>
          </a:p>
          <a:p>
            <a:pPr eaLnBrk="1" hangingPunct="1">
              <a:buFont typeface="Arial" charset="0"/>
              <a:buChar char="►"/>
              <a:defRPr/>
            </a:pPr>
            <a:r>
              <a:rPr lang="en-US"/>
              <a:t>Management by objectives (MBO)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5C2ED9AD-A5E1-4B6C-BB6C-93029FDD859F}"/>
              </a:ext>
            </a:extLst>
          </p:cNvPr>
          <p:cNvSpPr>
            <a:spLocks noGrp="1" noRot="1" noChangeArrowheads="1"/>
          </p:cNvSpPr>
          <p:nvPr>
            <p:ph type="title"/>
          </p:nvPr>
        </p:nvSpPr>
        <p:spPr/>
        <p:txBody>
          <a:bodyPr/>
          <a:lstStyle/>
          <a:p>
            <a:pPr eaLnBrk="1" hangingPunct="1">
              <a:defRPr/>
            </a:pPr>
            <a:r>
              <a:rPr lang="en-US"/>
              <a:t>Definition of HRM:-</a:t>
            </a:r>
          </a:p>
        </p:txBody>
      </p:sp>
      <p:sp>
        <p:nvSpPr>
          <p:cNvPr id="6147" name="Rectangle 3">
            <a:extLst>
              <a:ext uri="{FF2B5EF4-FFF2-40B4-BE49-F238E27FC236}">
                <a16:creationId xmlns:a16="http://schemas.microsoft.com/office/drawing/2014/main" xmlns="" id="{B169175C-E004-4586-BB8B-0C3DCF2748D1}"/>
              </a:ext>
            </a:extLst>
          </p:cNvPr>
          <p:cNvSpPr>
            <a:spLocks noGrp="1" noRot="1" noChangeArrowheads="1"/>
          </p:cNvSpPr>
          <p:nvPr>
            <p:ph type="body" idx="1"/>
          </p:nvPr>
        </p:nvSpPr>
        <p:spPr/>
        <p:txBody>
          <a:bodyPr/>
          <a:lstStyle/>
          <a:p>
            <a:pPr eaLnBrk="1" hangingPunct="1">
              <a:lnSpc>
                <a:spcPct val="80000"/>
              </a:lnSpc>
              <a:buFont typeface="Arial" charset="0"/>
              <a:buNone/>
              <a:defRPr/>
            </a:pPr>
            <a:endParaRPr lang="en-US" sz="900"/>
          </a:p>
          <a:p>
            <a:pPr eaLnBrk="1" hangingPunct="1">
              <a:lnSpc>
                <a:spcPct val="80000"/>
              </a:lnSpc>
              <a:buFont typeface="Arial" charset="0"/>
              <a:buChar char="►"/>
              <a:defRPr/>
            </a:pPr>
            <a:r>
              <a:rPr lang="en-US" sz="2800"/>
              <a:t>Dale Yoder – “The Management of human resources is viewed as a system in which participants seek to attain both individual and group goals.”</a:t>
            </a:r>
          </a:p>
          <a:p>
            <a:pPr eaLnBrk="1" hangingPunct="1">
              <a:lnSpc>
                <a:spcPct val="80000"/>
              </a:lnSpc>
              <a:buFont typeface="Arial" charset="0"/>
              <a:buNone/>
              <a:defRPr/>
            </a:pPr>
            <a:endParaRPr lang="en-US" sz="2800"/>
          </a:p>
          <a:p>
            <a:pPr eaLnBrk="1" hangingPunct="1">
              <a:lnSpc>
                <a:spcPct val="80000"/>
              </a:lnSpc>
              <a:buFont typeface="Arial" charset="0"/>
              <a:buChar char="►"/>
              <a:defRPr/>
            </a:pPr>
            <a:r>
              <a:rPr lang="en-US" sz="2800"/>
              <a:t>Flippo –  HRM “ is the Planning, organizing, directing and controlling of the procurement, development ,compensation, integration, maintenance and reproduction of human resources to the end that individual, organizational and societal objectives are accomplished”.</a:t>
            </a:r>
          </a:p>
          <a:p>
            <a:pPr eaLnBrk="1" hangingPunct="1">
              <a:lnSpc>
                <a:spcPct val="80000"/>
              </a:lnSpc>
              <a:buFont typeface="Arial" charset="0"/>
              <a:buNone/>
              <a:defRPr/>
            </a:pPr>
            <a:r>
              <a:rPr lang="en-US" sz="2800"/>
              <a:t> </a:t>
            </a:r>
          </a:p>
          <a:p>
            <a:pPr eaLnBrk="1" hangingPunct="1">
              <a:lnSpc>
                <a:spcPct val="80000"/>
              </a:lnSpc>
              <a:buFont typeface="Arial" charset="0"/>
              <a:buNone/>
              <a:defRPr/>
            </a:pPr>
            <a:endParaRPr 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AA47D779-9B13-472C-A4B1-BF66E4524BF0}"/>
              </a:ext>
            </a:extLst>
          </p:cNvPr>
          <p:cNvSpPr>
            <a:spLocks noGrp="1" noRot="1" noChangeArrowheads="1"/>
          </p:cNvSpPr>
          <p:nvPr>
            <p:ph type="title"/>
          </p:nvPr>
        </p:nvSpPr>
        <p:spPr/>
        <p:txBody>
          <a:bodyPr/>
          <a:lstStyle/>
          <a:p>
            <a:pPr eaLnBrk="1" hangingPunct="1">
              <a:defRPr/>
            </a:pPr>
            <a:r>
              <a:rPr lang="en-US"/>
              <a:t>Concepts of HRM:-</a:t>
            </a:r>
          </a:p>
        </p:txBody>
      </p:sp>
      <p:sp>
        <p:nvSpPr>
          <p:cNvPr id="7171" name="Rectangle 3">
            <a:extLst>
              <a:ext uri="{FF2B5EF4-FFF2-40B4-BE49-F238E27FC236}">
                <a16:creationId xmlns:a16="http://schemas.microsoft.com/office/drawing/2014/main" xmlns="" id="{FA0456A2-86E7-4EEE-BEC3-C467D7C4FC83}"/>
              </a:ext>
            </a:extLst>
          </p:cNvPr>
          <p:cNvSpPr>
            <a:spLocks noGrp="1" noRot="1" noChangeArrowheads="1"/>
          </p:cNvSpPr>
          <p:nvPr>
            <p:ph type="body" idx="1"/>
          </p:nvPr>
        </p:nvSpPr>
        <p:spPr/>
        <p:txBody>
          <a:bodyPr/>
          <a:lstStyle/>
          <a:p>
            <a:pPr eaLnBrk="1" hangingPunct="1">
              <a:buFont typeface="Arial" charset="0"/>
              <a:buChar char="►"/>
              <a:defRPr/>
            </a:pPr>
            <a:r>
              <a:rPr lang="en-US"/>
              <a:t>Employment</a:t>
            </a:r>
          </a:p>
          <a:p>
            <a:pPr eaLnBrk="1" hangingPunct="1">
              <a:buFont typeface="Arial" charset="0"/>
              <a:buChar char="►"/>
              <a:defRPr/>
            </a:pPr>
            <a:r>
              <a:rPr lang="en-US"/>
              <a:t>Selection and training</a:t>
            </a:r>
          </a:p>
          <a:p>
            <a:pPr eaLnBrk="1" hangingPunct="1">
              <a:buFont typeface="Arial" charset="0"/>
              <a:buChar char="►"/>
              <a:defRPr/>
            </a:pPr>
            <a:r>
              <a:rPr lang="en-US"/>
              <a:t>Employee services </a:t>
            </a:r>
          </a:p>
          <a:p>
            <a:pPr eaLnBrk="1" hangingPunct="1">
              <a:buFont typeface="Arial" charset="0"/>
              <a:buChar char="►"/>
              <a:defRPr/>
            </a:pPr>
            <a:r>
              <a:rPr lang="en-US"/>
              <a:t>Wages </a:t>
            </a:r>
          </a:p>
          <a:p>
            <a:pPr eaLnBrk="1" hangingPunct="1">
              <a:buFont typeface="Arial" charset="0"/>
              <a:buChar char="►"/>
              <a:defRPr/>
            </a:pPr>
            <a:r>
              <a:rPr lang="en-US"/>
              <a:t>Industrial relations</a:t>
            </a:r>
          </a:p>
          <a:p>
            <a:pPr eaLnBrk="1" hangingPunct="1">
              <a:buFont typeface="Arial" charset="0"/>
              <a:buChar char="►"/>
              <a:defRPr/>
            </a:pPr>
            <a:r>
              <a:rPr lang="en-US"/>
              <a:t>Health and safety &amp;</a:t>
            </a:r>
          </a:p>
          <a:p>
            <a:pPr eaLnBrk="1" hangingPunct="1">
              <a:buFont typeface="Arial" charset="0"/>
              <a:buChar char="►"/>
              <a:defRPr/>
            </a:pPr>
            <a:r>
              <a:rPr lang="en-US"/>
              <a:t>Education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0DC5D0DF-0084-4DAB-9748-4C6F0992E3DE}"/>
              </a:ext>
            </a:extLst>
          </p:cNvPr>
          <p:cNvSpPr>
            <a:spLocks noGrp="1" noRot="1" noChangeArrowheads="1"/>
          </p:cNvSpPr>
          <p:nvPr>
            <p:ph type="title"/>
          </p:nvPr>
        </p:nvSpPr>
        <p:spPr/>
        <p:txBody>
          <a:bodyPr/>
          <a:lstStyle/>
          <a:p>
            <a:pPr eaLnBrk="1" hangingPunct="1">
              <a:defRPr/>
            </a:pPr>
            <a:r>
              <a:rPr lang="en-US"/>
              <a:t>Functions of personnel Mgt:-</a:t>
            </a:r>
          </a:p>
        </p:txBody>
      </p:sp>
      <p:sp>
        <p:nvSpPr>
          <p:cNvPr id="8195" name="Rectangle 3">
            <a:extLst>
              <a:ext uri="{FF2B5EF4-FFF2-40B4-BE49-F238E27FC236}">
                <a16:creationId xmlns:a16="http://schemas.microsoft.com/office/drawing/2014/main" xmlns="" id="{5F71E9E9-A04F-4679-ABB0-3F966ADA313B}"/>
              </a:ext>
            </a:extLst>
          </p:cNvPr>
          <p:cNvSpPr>
            <a:spLocks noGrp="1" noRot="1" noChangeArrowheads="1"/>
          </p:cNvSpPr>
          <p:nvPr>
            <p:ph type="body" sz="half" idx="1"/>
          </p:nvPr>
        </p:nvSpPr>
        <p:spPr>
          <a:xfrm>
            <a:off x="301625" y="1600200"/>
            <a:ext cx="4191000" cy="4498975"/>
          </a:xfrm>
        </p:spPr>
        <p:txBody>
          <a:bodyPr/>
          <a:lstStyle/>
          <a:p>
            <a:pPr eaLnBrk="1" hangingPunct="1">
              <a:buFont typeface="Arial" charset="0"/>
              <a:buNone/>
              <a:defRPr/>
            </a:pPr>
            <a:r>
              <a:rPr lang="en-US" b="1" u="sng"/>
              <a:t>Operative functions</a:t>
            </a:r>
          </a:p>
          <a:p>
            <a:pPr eaLnBrk="1" hangingPunct="1">
              <a:buFont typeface="Arial" charset="0"/>
              <a:buNone/>
              <a:defRPr/>
            </a:pPr>
            <a:r>
              <a:rPr lang="en-US"/>
              <a:t> Procurement</a:t>
            </a:r>
          </a:p>
          <a:p>
            <a:pPr eaLnBrk="1" hangingPunct="1">
              <a:buFont typeface="Arial" charset="0"/>
              <a:buNone/>
              <a:defRPr/>
            </a:pPr>
            <a:r>
              <a:rPr lang="en-US"/>
              <a:t> Development </a:t>
            </a:r>
          </a:p>
          <a:p>
            <a:pPr eaLnBrk="1" hangingPunct="1">
              <a:buFont typeface="Arial" charset="0"/>
              <a:buNone/>
              <a:defRPr/>
            </a:pPr>
            <a:r>
              <a:rPr lang="en-US"/>
              <a:t> Compensation</a:t>
            </a:r>
          </a:p>
          <a:p>
            <a:pPr eaLnBrk="1" hangingPunct="1">
              <a:buFont typeface="Arial" charset="0"/>
              <a:buNone/>
              <a:defRPr/>
            </a:pPr>
            <a:r>
              <a:rPr lang="en-US"/>
              <a:t> Maintaining</a:t>
            </a:r>
          </a:p>
          <a:p>
            <a:pPr eaLnBrk="1" hangingPunct="1">
              <a:buFont typeface="Arial" charset="0"/>
              <a:buNone/>
              <a:defRPr/>
            </a:pPr>
            <a:r>
              <a:rPr lang="en-US" u="sng"/>
              <a:t> </a:t>
            </a:r>
          </a:p>
          <a:p>
            <a:pPr eaLnBrk="1" hangingPunct="1">
              <a:buFont typeface="Arial" charset="0"/>
              <a:buNone/>
              <a:defRPr/>
            </a:pPr>
            <a:endParaRPr lang="en-US"/>
          </a:p>
        </p:txBody>
      </p:sp>
      <p:sp>
        <p:nvSpPr>
          <p:cNvPr id="8196" name="Rectangle 4">
            <a:extLst>
              <a:ext uri="{FF2B5EF4-FFF2-40B4-BE49-F238E27FC236}">
                <a16:creationId xmlns:a16="http://schemas.microsoft.com/office/drawing/2014/main" xmlns="" id="{554829A9-BF0D-4C8C-97D7-DEFEBF012B40}"/>
              </a:ext>
            </a:extLst>
          </p:cNvPr>
          <p:cNvSpPr>
            <a:spLocks noGrp="1" noRot="1" noChangeArrowheads="1"/>
          </p:cNvSpPr>
          <p:nvPr>
            <p:ph type="body" sz="half" idx="2"/>
          </p:nvPr>
        </p:nvSpPr>
        <p:spPr>
          <a:xfrm>
            <a:off x="4651375" y="1600200"/>
            <a:ext cx="4191000" cy="4498975"/>
          </a:xfrm>
        </p:spPr>
        <p:txBody>
          <a:bodyPr/>
          <a:lstStyle/>
          <a:p>
            <a:pPr eaLnBrk="1" hangingPunct="1">
              <a:buFont typeface="Arial" charset="0"/>
              <a:buNone/>
              <a:defRPr/>
            </a:pPr>
            <a:r>
              <a:rPr lang="en-US" b="1" u="sng"/>
              <a:t>Managerial    functions </a:t>
            </a:r>
          </a:p>
          <a:p>
            <a:pPr eaLnBrk="1" hangingPunct="1">
              <a:buFont typeface="Arial" charset="0"/>
              <a:buNone/>
              <a:defRPr/>
            </a:pPr>
            <a:r>
              <a:rPr lang="en-US" b="1"/>
              <a:t> </a:t>
            </a:r>
            <a:r>
              <a:rPr lang="en-US"/>
              <a:t>Planning </a:t>
            </a:r>
          </a:p>
          <a:p>
            <a:pPr eaLnBrk="1" hangingPunct="1">
              <a:buFont typeface="Arial" charset="0"/>
              <a:buNone/>
              <a:defRPr/>
            </a:pPr>
            <a:r>
              <a:rPr lang="en-US"/>
              <a:t> Organizing</a:t>
            </a:r>
          </a:p>
          <a:p>
            <a:pPr eaLnBrk="1" hangingPunct="1">
              <a:buFont typeface="Arial" charset="0"/>
              <a:buNone/>
              <a:defRPr/>
            </a:pPr>
            <a:r>
              <a:rPr lang="en-US"/>
              <a:t> Co-ordination</a:t>
            </a:r>
          </a:p>
          <a:p>
            <a:pPr eaLnBrk="1" hangingPunct="1">
              <a:buFont typeface="Arial" charset="0"/>
              <a:buNone/>
              <a:defRPr/>
            </a:pPr>
            <a:r>
              <a:rPr lang="en-US"/>
              <a:t> Directing</a:t>
            </a:r>
          </a:p>
          <a:p>
            <a:pPr eaLnBrk="1" hangingPunct="1">
              <a:buFont typeface="Arial" charset="0"/>
              <a:buNone/>
              <a:defRPr/>
            </a:pPr>
            <a:r>
              <a:rPr lang="en-US"/>
              <a:t> Motivating</a:t>
            </a:r>
          </a:p>
          <a:p>
            <a:pPr eaLnBrk="1" hangingPunct="1">
              <a:buFont typeface="Arial" charset="0"/>
              <a:buNone/>
              <a:defRPr/>
            </a:pPr>
            <a:r>
              <a:rPr lang="en-US"/>
              <a:t> Controlling</a:t>
            </a:r>
          </a:p>
          <a:p>
            <a:pPr eaLnBrk="1" hangingPunct="1">
              <a:buFont typeface="Arial" charset="0"/>
              <a:buNone/>
              <a:defRPr/>
            </a:pPr>
            <a:endParaRPr lang="en-US"/>
          </a:p>
          <a:p>
            <a:pPr eaLnBrk="1" hangingPunct="1">
              <a:buFont typeface="Arial" charset="0"/>
              <a:buNone/>
              <a:defRPr/>
            </a:pPr>
            <a:r>
              <a:rPr lang="en-US" b="1"/>
              <a:t>      </a:t>
            </a:r>
            <a:endParaRPr lang="en-US"/>
          </a:p>
          <a:p>
            <a:pPr eaLnBrk="1" hangingPunct="1">
              <a:buFont typeface="Arial" charset="0"/>
              <a:buNone/>
              <a:defRPr/>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59B1B864-EAD4-4FDA-B9BE-12938E575A0B}"/>
              </a:ext>
            </a:extLst>
          </p:cNvPr>
          <p:cNvSpPr>
            <a:spLocks noGrp="1" noRot="1" noChangeArrowheads="1"/>
          </p:cNvSpPr>
          <p:nvPr>
            <p:ph type="title"/>
          </p:nvPr>
        </p:nvSpPr>
        <p:spPr/>
        <p:txBody>
          <a:bodyPr/>
          <a:lstStyle/>
          <a:p>
            <a:pPr eaLnBrk="1" hangingPunct="1">
              <a:defRPr/>
            </a:pPr>
            <a:r>
              <a:rPr lang="en-US"/>
              <a:t>Human Resource Development:-</a:t>
            </a:r>
          </a:p>
        </p:txBody>
      </p:sp>
      <p:sp>
        <p:nvSpPr>
          <p:cNvPr id="9219" name="Rectangle 3">
            <a:extLst>
              <a:ext uri="{FF2B5EF4-FFF2-40B4-BE49-F238E27FC236}">
                <a16:creationId xmlns:a16="http://schemas.microsoft.com/office/drawing/2014/main" xmlns="" id="{71CD1CDE-8F15-47EC-9818-F17ACE10E2CF}"/>
              </a:ext>
            </a:extLst>
          </p:cNvPr>
          <p:cNvSpPr>
            <a:spLocks noGrp="1" noRot="1" noChangeArrowheads="1"/>
          </p:cNvSpPr>
          <p:nvPr>
            <p:ph type="body" idx="1"/>
          </p:nvPr>
        </p:nvSpPr>
        <p:spPr/>
        <p:txBody>
          <a:bodyPr/>
          <a:lstStyle/>
          <a:p>
            <a:pPr eaLnBrk="1" hangingPunct="1">
              <a:buFont typeface="Arial" charset="0"/>
              <a:buNone/>
              <a:defRPr/>
            </a:pPr>
            <a:endParaRPr lang="en-US"/>
          </a:p>
          <a:p>
            <a:pPr eaLnBrk="1" hangingPunct="1">
              <a:buFont typeface="Arial" charset="0"/>
              <a:buChar char="►"/>
              <a:defRPr/>
            </a:pPr>
            <a:r>
              <a:rPr lang="en-US"/>
              <a:t>HRD is the process by which the employees of an organization are helped in a continuous and planned way to develop their capabilities.</a:t>
            </a:r>
          </a:p>
          <a:p>
            <a:pPr eaLnBrk="1" hangingPunct="1">
              <a:buFont typeface="Arial" charset="0"/>
              <a:buChar char="►"/>
              <a:defRPr/>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D7A7F06C-AD4F-4D74-B37D-35217FE87DAA}"/>
              </a:ext>
            </a:extLst>
          </p:cNvPr>
          <p:cNvSpPr>
            <a:spLocks noGrp="1" noRot="1" noChangeArrowheads="1"/>
          </p:cNvSpPr>
          <p:nvPr>
            <p:ph type="title"/>
          </p:nvPr>
        </p:nvSpPr>
        <p:spPr/>
        <p:txBody>
          <a:bodyPr/>
          <a:lstStyle/>
          <a:p>
            <a:pPr eaLnBrk="1" hangingPunct="1">
              <a:defRPr/>
            </a:pPr>
            <a:r>
              <a:rPr lang="en-US"/>
              <a:t>Difference btw HRM &amp; HRD:-</a:t>
            </a:r>
          </a:p>
        </p:txBody>
      </p:sp>
      <p:sp>
        <p:nvSpPr>
          <p:cNvPr id="10243" name="Rectangle 3">
            <a:extLst>
              <a:ext uri="{FF2B5EF4-FFF2-40B4-BE49-F238E27FC236}">
                <a16:creationId xmlns:a16="http://schemas.microsoft.com/office/drawing/2014/main" xmlns="" id="{B8FBEA03-37FB-442E-8F79-76C7D71B6184}"/>
              </a:ext>
            </a:extLst>
          </p:cNvPr>
          <p:cNvSpPr>
            <a:spLocks noGrp="1" noRot="1" noChangeArrowheads="1"/>
          </p:cNvSpPr>
          <p:nvPr>
            <p:ph type="body" sz="half" idx="1"/>
          </p:nvPr>
        </p:nvSpPr>
        <p:spPr>
          <a:xfrm>
            <a:off x="301625" y="1600200"/>
            <a:ext cx="4191000" cy="4498975"/>
          </a:xfrm>
        </p:spPr>
        <p:txBody>
          <a:bodyPr/>
          <a:lstStyle/>
          <a:p>
            <a:pPr eaLnBrk="1" hangingPunct="1">
              <a:lnSpc>
                <a:spcPct val="90000"/>
              </a:lnSpc>
              <a:buFont typeface="Arial" charset="0"/>
              <a:buChar char="►"/>
              <a:defRPr/>
            </a:pPr>
            <a:r>
              <a:rPr lang="en-US" sz="2900"/>
              <a:t>HRM is a routine function.</a:t>
            </a:r>
          </a:p>
          <a:p>
            <a:pPr eaLnBrk="1" hangingPunct="1">
              <a:lnSpc>
                <a:spcPct val="90000"/>
              </a:lnSpc>
              <a:buFont typeface="Arial" charset="0"/>
              <a:buChar char="►"/>
              <a:defRPr/>
            </a:pPr>
            <a:r>
              <a:rPr lang="en-US" sz="2900"/>
              <a:t>Independent one.</a:t>
            </a:r>
          </a:p>
          <a:p>
            <a:pPr eaLnBrk="1" hangingPunct="1">
              <a:lnSpc>
                <a:spcPct val="90000"/>
              </a:lnSpc>
              <a:buFont typeface="Arial" charset="0"/>
              <a:buChar char="►"/>
              <a:defRPr/>
            </a:pPr>
            <a:r>
              <a:rPr lang="en-US" sz="2900"/>
              <a:t>Exclusive responsibility of personnel dept.</a:t>
            </a:r>
          </a:p>
          <a:p>
            <a:pPr eaLnBrk="1" hangingPunct="1">
              <a:lnSpc>
                <a:spcPct val="90000"/>
              </a:lnSpc>
              <a:buFont typeface="Arial" charset="0"/>
              <a:buChar char="►"/>
              <a:defRPr/>
            </a:pPr>
            <a:r>
              <a:rPr lang="en-US" sz="2900"/>
              <a:t>It considers salary, economic rewards, job simplification as important motivators. </a:t>
            </a:r>
          </a:p>
          <a:p>
            <a:pPr eaLnBrk="1" hangingPunct="1">
              <a:lnSpc>
                <a:spcPct val="90000"/>
              </a:lnSpc>
              <a:buFont typeface="Arial" charset="0"/>
              <a:buChar char="►"/>
              <a:defRPr/>
            </a:pPr>
            <a:endParaRPr lang="en-US" sz="2900"/>
          </a:p>
        </p:txBody>
      </p:sp>
      <p:sp>
        <p:nvSpPr>
          <p:cNvPr id="10244" name="Rectangle 4">
            <a:extLst>
              <a:ext uri="{FF2B5EF4-FFF2-40B4-BE49-F238E27FC236}">
                <a16:creationId xmlns:a16="http://schemas.microsoft.com/office/drawing/2014/main" xmlns="" id="{9C21B844-02B5-4D21-B539-FE328075A123}"/>
              </a:ext>
            </a:extLst>
          </p:cNvPr>
          <p:cNvSpPr>
            <a:spLocks noGrp="1" noRot="1" noChangeArrowheads="1"/>
          </p:cNvSpPr>
          <p:nvPr>
            <p:ph type="body" sz="half" idx="2"/>
          </p:nvPr>
        </p:nvSpPr>
        <p:spPr>
          <a:xfrm>
            <a:off x="4651375" y="1600200"/>
            <a:ext cx="4191000" cy="4498975"/>
          </a:xfrm>
        </p:spPr>
        <p:txBody>
          <a:bodyPr/>
          <a:lstStyle/>
          <a:p>
            <a:pPr eaLnBrk="1" hangingPunct="1">
              <a:lnSpc>
                <a:spcPct val="90000"/>
              </a:lnSpc>
              <a:buFont typeface="Arial" charset="0"/>
              <a:buChar char="►"/>
              <a:defRPr/>
            </a:pPr>
            <a:r>
              <a:rPr lang="en-US" sz="2900"/>
              <a:t>HRD is a continuous development function.</a:t>
            </a:r>
          </a:p>
          <a:p>
            <a:pPr eaLnBrk="1" hangingPunct="1">
              <a:lnSpc>
                <a:spcPct val="90000"/>
              </a:lnSpc>
              <a:buFont typeface="Arial" charset="0"/>
              <a:buChar char="►"/>
              <a:defRPr/>
            </a:pPr>
            <a:r>
              <a:rPr lang="en-US" sz="2900"/>
              <a:t>HRD is a sub-system.</a:t>
            </a:r>
          </a:p>
          <a:p>
            <a:pPr eaLnBrk="1" hangingPunct="1">
              <a:lnSpc>
                <a:spcPct val="90000"/>
              </a:lnSpc>
              <a:buFont typeface="Arial" charset="0"/>
              <a:buChar char="►"/>
              <a:defRPr/>
            </a:pPr>
            <a:r>
              <a:rPr lang="en-US" sz="2900"/>
              <a:t>Aims at developing the capabilities of all its managers.</a:t>
            </a:r>
          </a:p>
          <a:p>
            <a:pPr eaLnBrk="1" hangingPunct="1">
              <a:lnSpc>
                <a:spcPct val="90000"/>
              </a:lnSpc>
              <a:buFont typeface="Arial" charset="0"/>
              <a:buChar char="►"/>
              <a:defRPr/>
            </a:pPr>
            <a:r>
              <a:rPr lang="en-US" sz="2900"/>
              <a:t>It considers informal work groups, job enrichment, as main motivators.</a:t>
            </a:r>
          </a:p>
          <a:p>
            <a:pPr eaLnBrk="1" hangingPunct="1">
              <a:lnSpc>
                <a:spcPct val="90000"/>
              </a:lnSpc>
              <a:buFont typeface="Arial" charset="0"/>
              <a:buChar char="►"/>
              <a:defRPr/>
            </a:pPr>
            <a:endParaRPr lang="en-US" sz="2900"/>
          </a:p>
          <a:p>
            <a:pPr eaLnBrk="1" hangingPunct="1">
              <a:lnSpc>
                <a:spcPct val="90000"/>
              </a:lnSpc>
              <a:buFont typeface="Arial" charset="0"/>
              <a:buChar char="►"/>
              <a:defRPr/>
            </a:pPr>
            <a:endParaRPr lang="en-US" sz="29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1F29A8C6-0372-475D-A16B-57C13AAD4814}"/>
              </a:ext>
            </a:extLst>
          </p:cNvPr>
          <p:cNvSpPr>
            <a:spLocks noGrp="1" noRot="1" noChangeArrowheads="1"/>
          </p:cNvSpPr>
          <p:nvPr>
            <p:ph type="title"/>
          </p:nvPr>
        </p:nvSpPr>
        <p:spPr/>
        <p:txBody>
          <a:bodyPr/>
          <a:lstStyle/>
          <a:p>
            <a:pPr eaLnBrk="1" hangingPunct="1">
              <a:defRPr/>
            </a:pPr>
            <a:r>
              <a:rPr lang="en-US"/>
              <a:t>Basic Functions of Manager:-</a:t>
            </a:r>
          </a:p>
        </p:txBody>
      </p:sp>
      <p:sp>
        <p:nvSpPr>
          <p:cNvPr id="11267" name="Rectangle 3">
            <a:extLst>
              <a:ext uri="{FF2B5EF4-FFF2-40B4-BE49-F238E27FC236}">
                <a16:creationId xmlns:a16="http://schemas.microsoft.com/office/drawing/2014/main" xmlns="" id="{4CBE399D-F0D1-47D6-AB7C-300E0222DE56}"/>
              </a:ext>
            </a:extLst>
          </p:cNvPr>
          <p:cNvSpPr>
            <a:spLocks noGrp="1" noRot="1" noChangeArrowheads="1"/>
          </p:cNvSpPr>
          <p:nvPr>
            <p:ph type="body" idx="1"/>
          </p:nvPr>
        </p:nvSpPr>
        <p:spPr/>
        <p:txBody>
          <a:bodyPr/>
          <a:lstStyle/>
          <a:p>
            <a:pPr eaLnBrk="1" hangingPunct="1">
              <a:buFont typeface="Arial" charset="0"/>
              <a:buChar char="►"/>
              <a:defRPr/>
            </a:pPr>
            <a:r>
              <a:rPr lang="en-US" sz="2800"/>
              <a:t>From the stage of identifying the manpower requirements to the stage of ensuring that the employees contribute to the corporate goals, the personnel manager has to look after all the functions.</a:t>
            </a:r>
          </a:p>
          <a:p>
            <a:pPr eaLnBrk="1" hangingPunct="1">
              <a:buFont typeface="Arial" charset="0"/>
              <a:buNone/>
              <a:defRPr/>
            </a:pPr>
            <a:endParaRPr lang="en-US" sz="2800"/>
          </a:p>
          <a:p>
            <a:pPr eaLnBrk="1" hangingPunct="1">
              <a:buFont typeface="Arial" charset="0"/>
              <a:buChar char="►"/>
              <a:defRPr/>
            </a:pPr>
            <a:r>
              <a:rPr lang="en-US" sz="2800"/>
              <a:t>In this process of job analysis, job description and job specification assist the personnel manager at every stage.</a:t>
            </a:r>
          </a:p>
          <a:p>
            <a:pPr eaLnBrk="1" hangingPunct="1">
              <a:buFont typeface="Arial" charset="0"/>
              <a:buChar char="►"/>
              <a:defRPr/>
            </a:pPr>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2DE64BD1-ACF7-4646-B5B8-EFEA62481BBB}"/>
              </a:ext>
            </a:extLst>
          </p:cNvPr>
          <p:cNvSpPr>
            <a:spLocks noGrp="1" noRot="1" noChangeArrowheads="1"/>
          </p:cNvSpPr>
          <p:nvPr>
            <p:ph type="title"/>
          </p:nvPr>
        </p:nvSpPr>
        <p:spPr/>
        <p:txBody>
          <a:bodyPr/>
          <a:lstStyle/>
          <a:p>
            <a:pPr eaLnBrk="1" hangingPunct="1">
              <a:defRPr/>
            </a:pPr>
            <a:r>
              <a:rPr lang="en-US"/>
              <a:t>Manpower planning:-</a:t>
            </a:r>
          </a:p>
        </p:txBody>
      </p:sp>
      <p:sp>
        <p:nvSpPr>
          <p:cNvPr id="12291" name="Rectangle 3">
            <a:extLst>
              <a:ext uri="{FF2B5EF4-FFF2-40B4-BE49-F238E27FC236}">
                <a16:creationId xmlns:a16="http://schemas.microsoft.com/office/drawing/2014/main" xmlns="" id="{E463CAFA-5BC8-4178-8816-409587011F4B}"/>
              </a:ext>
            </a:extLst>
          </p:cNvPr>
          <p:cNvSpPr>
            <a:spLocks noGrp="1" noRot="1" noChangeArrowheads="1"/>
          </p:cNvSpPr>
          <p:nvPr>
            <p:ph type="body" idx="1"/>
          </p:nvPr>
        </p:nvSpPr>
        <p:spPr/>
        <p:txBody>
          <a:bodyPr/>
          <a:lstStyle/>
          <a:p>
            <a:pPr eaLnBrk="1" hangingPunct="1">
              <a:buFont typeface="Arial" charset="0"/>
              <a:buNone/>
              <a:defRPr/>
            </a:pPr>
            <a:r>
              <a:rPr lang="en-US" b="1" u="sng"/>
              <a:t>Definition</a:t>
            </a:r>
            <a:r>
              <a:rPr lang="en-US"/>
              <a:t>:- Manpower planning is defined as a rational method of assessing the requirements of human resources at different levels in the organization. It ends with proposals for recruitment, retention, or even dismissed.</a:t>
            </a:r>
          </a:p>
        </p:txBody>
      </p:sp>
    </p:spTree>
  </p:cSld>
  <p:clrMapOvr>
    <a:masterClrMapping/>
  </p:clrMapOvr>
</p:sld>
</file>

<file path=ppt/theme/theme1.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6</TotalTime>
  <Words>919</Words>
  <Application>Microsoft Office PowerPoint</Application>
  <PresentationFormat>On-screen Show (4:3)</PresentationFormat>
  <Paragraphs>157</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Compass</vt:lpstr>
      <vt:lpstr>UNIT-V</vt:lpstr>
      <vt:lpstr>INDEX  UNIT 5 PPT SLIDES</vt:lpstr>
      <vt:lpstr>Definition of HRM:-</vt:lpstr>
      <vt:lpstr>Concepts of HRM:-</vt:lpstr>
      <vt:lpstr>Functions of personnel Mgt:-</vt:lpstr>
      <vt:lpstr>Human Resource Development:-</vt:lpstr>
      <vt:lpstr>Difference btw HRM &amp; HRD:-</vt:lpstr>
      <vt:lpstr>Basic Functions of Manager:-</vt:lpstr>
      <vt:lpstr>Manpower planning:-</vt:lpstr>
      <vt:lpstr>Recruitment:-</vt:lpstr>
      <vt:lpstr>Selection:-</vt:lpstr>
      <vt:lpstr>Stages in selection process:-</vt:lpstr>
      <vt:lpstr>Training and Development:-</vt:lpstr>
      <vt:lpstr>On the job training:-</vt:lpstr>
      <vt:lpstr>Off the job training:-</vt:lpstr>
      <vt:lpstr>Placement:-</vt:lpstr>
      <vt:lpstr>Wage and Salary Administration:-</vt:lpstr>
      <vt:lpstr>Promotion, Transfer, Separation:-</vt:lpstr>
      <vt:lpstr>Performance appraisal:-</vt:lpstr>
      <vt:lpstr>Grievance Handling:-</vt:lpstr>
      <vt:lpstr>Welfare Administration:-</vt:lpstr>
      <vt:lpstr>Job evaluation:-</vt:lpstr>
      <vt:lpstr>Merit rating:-</vt:lpstr>
      <vt:lpstr>Methods of Merit Rating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UNIT-V</dc:title>
  <dc:subject>Management Science</dc:subject>
  <dc:creator>Prof.N.Prasanna Balaji</dc:creator>
  <cp:lastModifiedBy>laveshb</cp:lastModifiedBy>
  <cp:revision>8</cp:revision>
  <cp:lastPrinted>1601-01-01T00:00:00Z</cp:lastPrinted>
  <dcterms:created xsi:type="dcterms:W3CDTF">1601-01-01T00:00:00Z</dcterms:created>
  <dcterms:modified xsi:type="dcterms:W3CDTF">2020-10-16T17:54:43Z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