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304800"/>
            <a:ext cx="60179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Alcohols and Phenols - I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6764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057400" y="4267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B.Sc. II year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Mohanlal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Sukhadia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University, Udaipur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57800" y="545687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Tarun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Kumar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Department of Chemistry,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Sukhadia</a:t>
            </a:r>
            <a:r>
              <a:rPr lang="en-US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University, Udaipur</a:t>
            </a:r>
          </a:p>
          <a:p>
            <a:pPr algn="ctr"/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0963" y="762000"/>
            <a:ext cx="36752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Reactions of –OH group</a:t>
            </a:r>
          </a:p>
          <a:p>
            <a:pPr marL="457200" indent="-45720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 With sodium</a:t>
            </a:r>
          </a:p>
        </p:txBody>
      </p:sp>
      <p:sp>
        <p:nvSpPr>
          <p:cNvPr id="4" name="Rectangle 3"/>
          <p:cNvSpPr/>
          <p:nvPr/>
        </p:nvSpPr>
        <p:spPr>
          <a:xfrm>
            <a:off x="192478" y="3048000"/>
            <a:ext cx="2093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(ii) With fatty acids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4812268"/>
            <a:ext cx="2632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(iii) With inorganic acids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286000" y="1676400"/>
          <a:ext cx="4864510" cy="1371600"/>
        </p:xfrm>
        <a:graphic>
          <a:graphicData uri="http://schemas.openxmlformats.org/presentationml/2006/ole">
            <p:oleObj spid="_x0000_s9218" name="CS ChemDraw Drawing" r:id="rId3" imgW="3140883" imgH="885361" progId="ChemDraw.Document.6.0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057400" y="3429000"/>
          <a:ext cx="5707626" cy="1371600"/>
        </p:xfrm>
        <a:graphic>
          <a:graphicData uri="http://schemas.openxmlformats.org/presentationml/2006/ole">
            <p:oleObj spid="_x0000_s9219" name="CS ChemDraw Drawing" r:id="rId4" imgW="3686196" imgH="885361" progId="ChemDraw.Document.6.0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438400" y="5257800"/>
          <a:ext cx="5132439" cy="1371600"/>
        </p:xfrm>
        <a:graphic>
          <a:graphicData uri="http://schemas.openxmlformats.org/presentationml/2006/ole">
            <p:oleObj spid="_x0000_s9220" name="CS ChemDraw Drawing" r:id="rId5" imgW="3314069" imgH="885361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14400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(iv) Oxidation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676400" y="1447800"/>
          <a:ext cx="6563951" cy="2074813"/>
        </p:xfrm>
        <a:graphic>
          <a:graphicData uri="http://schemas.openxmlformats.org/presentationml/2006/ole">
            <p:oleObj spid="_x0000_s10243" name="CS ChemDraw Drawing" r:id="rId3" imgW="3591610" imgH="1134964" progId="ChemDraw.Document.6.0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1447800" y="4343400"/>
          <a:ext cx="5887822" cy="2057400"/>
        </p:xfrm>
        <a:graphic>
          <a:graphicData uri="http://schemas.openxmlformats.org/presentationml/2006/ole">
            <p:oleObj spid="_x0000_s10244" name="CS ChemDraw Drawing" r:id="rId4" imgW="3221259" imgH="1125654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28600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Alcohols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19200"/>
            <a:ext cx="85507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General formula R-OH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Alcohols are alkyl derivatives of water or hydroxyl derivatives of hydrocarbons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14400" y="3048000"/>
          <a:ext cx="7319893" cy="2057400"/>
        </p:xfrm>
        <a:graphic>
          <a:graphicData uri="http://schemas.openxmlformats.org/presentationml/2006/ole">
            <p:oleObj spid="_x0000_s1026" name="CS ChemDraw Drawing" r:id="rId3" imgW="3027646" imgH="851667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52400"/>
            <a:ext cx="62352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Classification of Alcohols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95400"/>
            <a:ext cx="7463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Classification based upon number of hydroxyl group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7338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(ii) Classification based upon nature of carbon atom bearing hydroxyl group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04800" y="2209800"/>
          <a:ext cx="8407009" cy="990600"/>
        </p:xfrm>
        <a:graphic>
          <a:graphicData uri="http://schemas.openxmlformats.org/presentationml/2006/ole">
            <p:oleObj spid="_x0000_s2050" name="CS ChemDraw Drawing" r:id="rId3" imgW="6117017" imgH="720436" progId="ChemDraw.Document.6.0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33400" y="4876800"/>
          <a:ext cx="8049881" cy="1447800"/>
        </p:xfrm>
        <a:graphic>
          <a:graphicData uri="http://schemas.openxmlformats.org/presentationml/2006/ole">
            <p:oleObj spid="_x0000_s2051" name="CS ChemDraw Drawing" r:id="rId4" imgW="4333645" imgH="779845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52400"/>
            <a:ext cx="55299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Monohydric Alcohols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2041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Nomenclature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1843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Trivial system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97180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(ii) Derived system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953000"/>
            <a:ext cx="202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(iii) IUPAC system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00199" y="1828800"/>
          <a:ext cx="5366239" cy="1143000"/>
        </p:xfrm>
        <a:graphic>
          <a:graphicData uri="http://schemas.openxmlformats.org/presentationml/2006/ole">
            <p:oleObj spid="_x0000_s3074" name="CS ChemDraw Drawing" r:id="rId3" imgW="2907304" imgH="618467" progId="ChemDraw.Document.6.0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447800" y="3276600"/>
          <a:ext cx="6453700" cy="1447800"/>
        </p:xfrm>
        <a:graphic>
          <a:graphicData uri="http://schemas.openxmlformats.org/presentationml/2006/ole">
            <p:oleObj spid="_x0000_s3075" name="CS ChemDraw Drawing" r:id="rId4" imgW="3588502" imgH="804672" progId="ChemDraw.Document.6.0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828800" y="5181600"/>
          <a:ext cx="6836353" cy="1447800"/>
        </p:xfrm>
        <a:graphic>
          <a:graphicData uri="http://schemas.openxmlformats.org/presentationml/2006/ole">
            <p:oleObj spid="_x0000_s3076" name="CS ChemDraw Drawing" r:id="rId5" imgW="3800322" imgH="804672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52400"/>
            <a:ext cx="55299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Monohydric Alcohols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2964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Unsaturated alcohols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447800" y="1828800"/>
          <a:ext cx="6306655" cy="1905000"/>
        </p:xfrm>
        <a:graphic>
          <a:graphicData uri="http://schemas.openxmlformats.org/presentationml/2006/ole">
            <p:oleObj spid="_x0000_s5123" name="CS ChemDraw Drawing" r:id="rId3" imgW="3079602" imgH="931025" progId="ChemDraw.Document.6.0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124200" y="4724400"/>
          <a:ext cx="2286000" cy="1524000"/>
        </p:xfrm>
        <a:graphic>
          <a:graphicData uri="http://schemas.openxmlformats.org/presentationml/2006/ole">
            <p:oleObj spid="_x0000_s5125" name="CS ChemDraw Drawing" r:id="rId4" imgW="923214" imgH="616694" progId="ChemDraw.Document.6.0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88620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Vinyl alcohols are highly unstable and they quickly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tautomerizes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stable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keto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form acetaldehyde.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52400"/>
            <a:ext cx="59404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Methods of Preparation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2103" y="1143000"/>
            <a:ext cx="2639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From alkyl halides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685800" y="2057400"/>
          <a:ext cx="7855457" cy="3657600"/>
        </p:xfrm>
        <a:graphic>
          <a:graphicData uri="http://schemas.openxmlformats.org/presentationml/2006/ole">
            <p:oleObj spid="_x0000_s4098" name="CS ChemDraw Drawing" r:id="rId3" imgW="4017026" imgH="1869588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52400"/>
            <a:ext cx="59404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Methods of Preparation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066800"/>
            <a:ext cx="1884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Allyl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Alcohol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0"/>
            <a:ext cx="1975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1. From glycerol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6200" y="2057400"/>
          <a:ext cx="9032426" cy="1504950"/>
        </p:xfrm>
        <a:graphic>
          <a:graphicData uri="http://schemas.openxmlformats.org/presentationml/2006/ole">
            <p:oleObj spid="_x0000_s6146" name="CS ChemDraw Drawing" r:id="rId3" imgW="5258636" imgH="876051" progId="ChemDraw.Document.6.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962400"/>
            <a:ext cx="30512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 From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propargyl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alcohol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81000" y="4648200"/>
          <a:ext cx="8449409" cy="1143000"/>
        </p:xfrm>
        <a:graphic>
          <a:graphicData uri="http://schemas.openxmlformats.org/presentationml/2006/ole">
            <p:oleObj spid="_x0000_s6147" name="CS ChemDraw Drawing" r:id="rId4" imgW="4577438" imgH="618467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5240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39741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Reactions of double bond</a:t>
            </a:r>
          </a:p>
          <a:p>
            <a:pPr marL="457200" indent="-45720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 Reduction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981200" y="1905000"/>
          <a:ext cx="5331628" cy="1119411"/>
        </p:xfrm>
        <a:graphic>
          <a:graphicData uri="http://schemas.openxmlformats.org/presentationml/2006/ole">
            <p:oleObj spid="_x0000_s7170" name="CS ChemDraw Drawing" r:id="rId3" imgW="2933504" imgH="616694" progId="ChemDraw.Document.6.0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3048000"/>
            <a:ext cx="1898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(ii) From halogen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828800" y="3505200"/>
          <a:ext cx="6289474" cy="1119411"/>
        </p:xfrm>
        <a:graphic>
          <a:graphicData uri="http://schemas.openxmlformats.org/presentationml/2006/ole">
            <p:oleObj spid="_x0000_s7171" name="CS ChemDraw Drawing" r:id="rId4" imgW="3460611" imgH="616694" progId="ChemDraw.Document.6.0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" y="4724400"/>
            <a:ext cx="2431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(iii) From halogen acid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914400" y="5257800"/>
          <a:ext cx="7665657" cy="1295400"/>
        </p:xfrm>
        <a:graphic>
          <a:graphicData uri="http://schemas.openxmlformats.org/presentationml/2006/ole">
            <p:oleObj spid="_x0000_s7172" name="CS ChemDraw Drawing" r:id="rId5" imgW="4218188" imgH="712899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43000"/>
            <a:ext cx="2007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(iv) Hydroxylation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3440668"/>
            <a:ext cx="1768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(iv)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Ozonization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14400" y="1904999"/>
          <a:ext cx="5732624" cy="1106391"/>
        </p:xfrm>
        <a:graphic>
          <a:graphicData uri="http://schemas.openxmlformats.org/presentationml/2006/ole">
            <p:oleObj spid="_x0000_s8194" name="CS ChemDraw Drawing" r:id="rId3" imgW="3355367" imgH="647284" progId="ChemDraw.Document.6.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228600"/>
            <a:ext cx="5108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609600" y="4495800"/>
          <a:ext cx="8292512" cy="1524000"/>
        </p:xfrm>
        <a:graphic>
          <a:graphicData uri="http://schemas.openxmlformats.org/presentationml/2006/ole">
            <p:oleObj spid="_x0000_s8195" name="CS ChemDraw Drawing" r:id="rId4" imgW="4854980" imgH="892898" progId="ChemDraw.Document.6.0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194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25</cp:revision>
  <dcterms:created xsi:type="dcterms:W3CDTF">2006-08-16T00:00:00Z</dcterms:created>
  <dcterms:modified xsi:type="dcterms:W3CDTF">2020-10-17T07:53:24Z</dcterms:modified>
</cp:coreProperties>
</file>