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64572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Alcohols and Phenols -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05740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B.Sc. II year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Mohanlal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University, Udaipur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54568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Tarun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Department of Chemistry,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University, Udaipur</a:t>
            </a: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61761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Acidic Nature of Phenols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057400" y="685800"/>
          <a:ext cx="5219700" cy="5939759"/>
        </p:xfrm>
        <a:graphic>
          <a:graphicData uri="http://schemas.openxmlformats.org/presentationml/2006/ole">
            <p:oleObj spid="_x0000_s9218" name="CS ChemDraw Drawing" r:id="rId3" imgW="2818934" imgH="320893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827" y="76200"/>
            <a:ext cx="8556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Pinacol-Pinacolone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rearrangement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0" y="1143000"/>
          <a:ext cx="7895454" cy="5334000"/>
        </p:xfrm>
        <a:graphic>
          <a:graphicData uri="http://schemas.openxmlformats.org/presentationml/2006/ole">
            <p:oleObj spid="_x0000_s1026" name="CS ChemDraw Drawing" r:id="rId3" imgW="4868746" imgH="328873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6840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Trihydric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Alcohol: Glycerol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43200" y="1295400"/>
          <a:ext cx="2884487" cy="2745663"/>
        </p:xfrm>
        <a:graphic>
          <a:graphicData uri="http://schemas.openxmlformats.org/presentationml/2006/ole">
            <p:oleObj spid="_x0000_s2051" name="CS ChemDraw Drawing" r:id="rId3" imgW="889909" imgH="84723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14400"/>
            <a:ext cx="334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Reaction with sodium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2057400"/>
          <a:ext cx="8991600" cy="1301823"/>
        </p:xfrm>
        <a:graphic>
          <a:graphicData uri="http://schemas.openxmlformats.org/presentationml/2006/ole">
            <p:oleObj spid="_x0000_s3074" name="CS ChemDraw Drawing" r:id="rId3" imgW="5065467" imgH="734180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886200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Reaction with phosphorus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pentahalide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4495800"/>
          <a:ext cx="4095015" cy="1447800"/>
        </p:xfrm>
        <a:graphic>
          <a:graphicData uri="http://schemas.openxmlformats.org/presentationml/2006/ole">
            <p:oleObj spid="_x0000_s3075" name="CS ChemDraw Drawing" r:id="rId4" imgW="1988530" imgH="70403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1200" y="1600200"/>
          <a:ext cx="5410200" cy="4831989"/>
        </p:xfrm>
        <a:graphic>
          <a:graphicData uri="http://schemas.openxmlformats.org/presentationml/2006/ole">
            <p:oleObj spid="_x0000_s4098" name="CS ChemDraw Drawing" r:id="rId3" imgW="3163530" imgH="2825441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066800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Reaction 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373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Reaction 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nitric acid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95399" y="1752600"/>
          <a:ext cx="6338341" cy="3276600"/>
        </p:xfrm>
        <a:graphic>
          <a:graphicData uri="http://schemas.openxmlformats.org/presentationml/2006/ole">
            <p:oleObj spid="_x0000_s5122" name="CS ChemDraw Drawing" r:id="rId3" imgW="3747034" imgH="1936533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86400"/>
            <a:ext cx="7809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Glyceryl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trinitrate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used to make dynamite.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blast with a slight push and gives mixture of oxygen, nitrogen, CO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steam.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Dehydration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447800" y="1295400"/>
          <a:ext cx="5918165" cy="1828800"/>
        </p:xfrm>
        <a:graphic>
          <a:graphicData uri="http://schemas.openxmlformats.org/presentationml/2006/ole">
            <p:oleObj spid="_x0000_s6146" name="CS ChemDraw Drawing" r:id="rId3" imgW="3416204" imgH="1056049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200400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Oxidation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6200" y="4419600"/>
          <a:ext cx="9088219" cy="838200"/>
        </p:xfrm>
        <a:graphic>
          <a:graphicData uri="http://schemas.openxmlformats.org/presentationml/2006/ole">
            <p:oleObj spid="_x0000_s6147" name="CS ChemDraw Drawing" r:id="rId4" imgW="6231142" imgH="57546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0"/>
            <a:ext cx="2066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Phenols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52600" y="914400"/>
          <a:ext cx="5486400" cy="5844988"/>
        </p:xfrm>
        <a:graphic>
          <a:graphicData uri="http://schemas.openxmlformats.org/presentationml/2006/ole">
            <p:oleObj spid="_x0000_s7170" name="CS ChemDraw Drawing" r:id="rId3" imgW="3401106" imgH="3622132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61761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Acidic Nature of Phenols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71600" y="1600200"/>
          <a:ext cx="5791200" cy="4620880"/>
        </p:xfrm>
        <a:graphic>
          <a:graphicData uri="http://schemas.openxmlformats.org/presentationml/2006/ole">
            <p:oleObj spid="_x0000_s8194" name="CS ChemDraw Drawing" r:id="rId3" imgW="2434817" imgH="1942740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838200"/>
            <a:ext cx="3315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Resonating structures of phenol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2006-08-16T00:00:00Z</dcterms:created>
  <dcterms:modified xsi:type="dcterms:W3CDTF">2020-10-17T10:39:59Z</dcterms:modified>
</cp:coreProperties>
</file>