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DFA8-B1B2-4CF4-81F1-6AA427C85B6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693-8070-4CDE-954A-F28432FCD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DFA8-B1B2-4CF4-81F1-6AA427C85B6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693-8070-4CDE-954A-F28432FCD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DFA8-B1B2-4CF4-81F1-6AA427C85B6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693-8070-4CDE-954A-F28432FCD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DFA8-B1B2-4CF4-81F1-6AA427C85B6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693-8070-4CDE-954A-F28432FCD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DFA8-B1B2-4CF4-81F1-6AA427C85B6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693-8070-4CDE-954A-F28432FCD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DFA8-B1B2-4CF4-81F1-6AA427C85B6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693-8070-4CDE-954A-F28432FCD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DFA8-B1B2-4CF4-81F1-6AA427C85B6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693-8070-4CDE-954A-F28432FCD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DFA8-B1B2-4CF4-81F1-6AA427C85B6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693-8070-4CDE-954A-F28432FCD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DFA8-B1B2-4CF4-81F1-6AA427C85B6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693-8070-4CDE-954A-F28432FCD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DFA8-B1B2-4CF4-81F1-6AA427C85B6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693-8070-4CDE-954A-F28432FCD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DFA8-B1B2-4CF4-81F1-6AA427C85B6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1693-8070-4CDE-954A-F28432FCD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ADFA8-B1B2-4CF4-81F1-6AA427C85B6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E1693-8070-4CDE-954A-F28432FCD0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Retailing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Mom &amp; Pop Stores&#10;   Local neighborhood stores managed by an&#10;    independent, which provides limited range of daily&#10;    us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762000"/>
            <a:ext cx="6934200" cy="5200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urrent Characteristics of Retail&#10;Industry&#10;   Decline in Mom &amp; Pop Stores&#10;   Internet &amp; E Commerce&#10;   Repositioning of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"/>
            <a:ext cx="6934200" cy="5200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is Retailing?&#10;Retailing is the business where an organization&#10;directly sells its products and services to an end&#10;cons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838200"/>
            <a:ext cx="6934200" cy="5200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Types of Retailers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57200"/>
            <a:ext cx="6934200" cy="5200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Specialty Stores&#10;   These stores are characterized by narrow product&#10;    lines but with deep assortments such as Apparel&#10;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762000"/>
            <a:ext cx="6934200" cy="5200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epartment Stores&#10;   Several Product Lines –typically clothing ,home&#10;    furnishing and household goods with each line&#10; 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90600"/>
            <a:ext cx="6934200" cy="5200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Supermarket/Hypermarket&#10;   Relatively large ,low cost ,low margin high volume&#10;    ,self service operation which is design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533400"/>
            <a:ext cx="6934200" cy="5200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onvenience Stores&#10;   These are the stores which are relatively small in&#10;    size and they are located near residential 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62000"/>
            <a:ext cx="6934200" cy="5200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iscount Stores&#10;   Standard merchandise sold at lower prices with&#10;    lower margin but higher volumes. Actual discount&#10; 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28600"/>
            <a:ext cx="6934200" cy="5200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Off Price Retailers&#10;   Merchandise bought at less than regular wholesale&#10;    prices and sold at less than retail prices.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914400"/>
            <a:ext cx="6934200" cy="5200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On-screen Show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Retailing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Retailing </dc:title>
  <dc:creator>admin</dc:creator>
  <cp:lastModifiedBy>admin</cp:lastModifiedBy>
  <cp:revision>1</cp:revision>
  <dcterms:created xsi:type="dcterms:W3CDTF">2020-06-26T04:36:44Z</dcterms:created>
  <dcterms:modified xsi:type="dcterms:W3CDTF">2020-06-26T04:40:41Z</dcterms:modified>
</cp:coreProperties>
</file>