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21" r:id="rId4"/>
    <p:sldId id="333" r:id="rId5"/>
    <p:sldId id="337" r:id="rId6"/>
    <p:sldId id="324" r:id="rId7"/>
    <p:sldId id="325" r:id="rId8"/>
    <p:sldId id="340" r:id="rId9"/>
    <p:sldId id="341" r:id="rId10"/>
    <p:sldId id="342" r:id="rId11"/>
    <p:sldId id="320" r:id="rId12"/>
    <p:sldId id="298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19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84EEA-79F0-4857-9AA1-388B230D4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F55BC6-BCD1-45D9-AAED-6025564AF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EE0436-01BA-45A3-AF50-E97E77E8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8943A-F662-4A8E-A105-7A801C66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A81C53-7F0C-4E11-8A06-5340243F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1149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54762-5F69-4042-BD09-1AF938F7D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0A00CF-1C1C-4F0D-BE00-AB45A81A6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F230D3-AF2D-4B7F-B998-57C17F2B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CD434-085E-4BFB-B037-7FFC6B8C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9FE1F-D386-4BCF-B5FA-E9DFCB37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301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265ADB-5A54-44EB-909D-027DB4F03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21E9C9-6DF4-4432-9106-6E9ABB7F9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06C48B-9C7F-4764-AEDF-07B8F4D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042D1F-C18D-493F-97BD-4DDA7C77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528B4-4D0D-4E7C-9CA4-D874F08C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773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ABD16-BF8C-4A37-91FA-579F2787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E39F78-CBE2-4686-812B-CB4F218CC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E89E73-9794-4735-8171-F94ED1C4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FFC86F-5BF6-4D60-8C72-25F62490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26465C-6438-43C8-9FD5-609BBFEB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5868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C9DDE-8B60-42DE-A45D-E44FD6FF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2EA061-F844-49EB-9ACF-7FD1A5E91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9DF4F5-E38F-4C0A-9F1B-6DF462D0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B20F67-8570-404A-86C9-226A104F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2D8C83-465E-4F70-B20A-97DD7C9B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429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926EA-81BC-4E5A-AE1F-29E3D94C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A99B3D-6A72-4CDC-84F9-1ED27DF0F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D678EA-1DFB-48E4-B6D5-91F28BB3A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B4D56F-2DAF-4E39-8320-637711CC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F8A0CC-6B49-4914-B889-C7507746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BE4E4A-42E8-4E44-9652-7562C994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6820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DB066-8709-4631-BDC3-FA7625E6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4AFF76-FBC8-471B-B8A3-507A6BE7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1707AC-7788-4872-80B3-A1847D57B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D7955C-27FB-4F6E-B350-AFC7EFF46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043564-21C6-45FD-B523-35B1EE4C4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175DF0-1B0E-41EC-9DEF-922BBC12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C4DD5F-A7BA-46D8-B078-1B855BF4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8172B9-3E7D-42AA-8DA3-F48E0F21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99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DAF3E-17F4-47CD-A513-EFB080C9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4F847F-8D81-468A-AA74-A56CA3B6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CB39C5-0BE4-4E8F-865D-8B388626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07E1D8-B993-4FE2-AC9F-F8601E8E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9766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412692-3D46-4E90-A104-A8D034DB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AF180D-81FD-4222-AD7B-E8C796BC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AC4CC6-E7F9-41D0-B0AB-06D99832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8175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AB0D0-7CA9-4593-BA0E-EDF31BFD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6E9443-179F-401A-94E6-191166E70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B8D8E-0AFF-452B-9333-43A1AC842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6A5D39-8AAD-4154-B4B6-F4D5456D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94719-CFDE-433E-887C-63C0F38C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16D7BC-2CD5-43E3-BFED-53042AF5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539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DD994-C2F1-499D-A386-D7A848F8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A7D75F-770A-40DA-91F9-187A74FF6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5AFAD5-AA34-4C18-9B2C-EA58EC1BF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EEFDA9-E56B-4175-A659-86F30874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74DAE5-7B20-4240-A676-2C6DAA16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821D59-1FD4-4612-A78C-DFE99571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885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5A69F8-A5A8-41E9-B35F-F08EEA7C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015381-D94B-45AC-AC2D-63902CE62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2FEEE5-F539-4745-A02F-C01288001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12934-5D5A-4239-B531-1569FDA941AC}" type="datetimeFigureOut">
              <a:rPr lang="en-IN" smtClean="0"/>
              <a:pPr/>
              <a:t>10/17/2020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81329-0545-465F-B21D-DB625D185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88898E-C9E1-4436-8108-8D27F679E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CAAC-DFB0-4E53-9DAC-184DAA01C9E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8571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3148" y="198974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Chemical Kinetics</a:t>
            </a:r>
            <a:br>
              <a:rPr lang="en-GB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en-GB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  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V, </a:t>
            </a:r>
            <a:r>
              <a:rPr lang="en-US" alt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BSc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III year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1783" y="417084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Topics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Pseudo order, zero order kinetics with expressions, half life of a reaction, summary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2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3F4453-444F-40F0-865F-29E14D34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17" y="5020573"/>
            <a:ext cx="10840538" cy="1008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F9320C-2D90-4D5D-8E79-73DCE65E4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641" y="204338"/>
            <a:ext cx="6130483" cy="474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0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78D3F4-843E-4E8D-870F-CCC00238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95" y="95250"/>
            <a:ext cx="9503780" cy="64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2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6DF356-72B6-4CE5-9050-44C1A540A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1" t="29028" r="40000" b="17639"/>
          <a:stretch/>
        </p:blipFill>
        <p:spPr>
          <a:xfrm>
            <a:off x="1171574" y="490979"/>
            <a:ext cx="8905875" cy="58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433A85-5976-4E01-BE1D-6EDC99B91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7" t="34414" r="31758" b="19722"/>
          <a:stretch/>
        </p:blipFill>
        <p:spPr>
          <a:xfrm>
            <a:off x="1185726" y="470263"/>
            <a:ext cx="8624480" cy="558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786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A4A06B-C2F9-41BE-851D-0F47BB139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4" t="28750" r="39452" b="12500"/>
          <a:stretch/>
        </p:blipFill>
        <p:spPr>
          <a:xfrm>
            <a:off x="695325" y="200023"/>
            <a:ext cx="8039100" cy="5924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64AADF-A4EC-4390-9942-B005A28B9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59" t="25972" r="40000" b="47778"/>
          <a:stretch/>
        </p:blipFill>
        <p:spPr>
          <a:xfrm>
            <a:off x="6724649" y="5057775"/>
            <a:ext cx="53816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2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CBDF67-0017-4D16-8D30-3E25B774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241" y="448393"/>
            <a:ext cx="7457834" cy="528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4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B88D0E-2836-4012-A3C5-F7055FA3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25" y="477071"/>
            <a:ext cx="7111799" cy="59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9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5EADF8-AA11-4A6D-874B-8A60F97F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79" y="128138"/>
            <a:ext cx="6673046" cy="592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2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BBD138-CF74-4E77-BB4B-66F40D04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82" y="175762"/>
            <a:ext cx="6790843" cy="61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2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3251D5-A71C-4918-833F-96A4FF651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3" t="28195" r="40157" b="22500"/>
          <a:stretch/>
        </p:blipFill>
        <p:spPr>
          <a:xfrm>
            <a:off x="336912" y="247649"/>
            <a:ext cx="10420351" cy="63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0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473A9D-173B-4E14-BBF0-4E6F09297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5" t="25555" r="43358" b="24028"/>
          <a:stretch/>
        </p:blipFill>
        <p:spPr>
          <a:xfrm>
            <a:off x="1133475" y="123825"/>
            <a:ext cx="8934450" cy="61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7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21</Words>
  <Application>Microsoft Office PowerPoint</Application>
  <PresentationFormat>Custom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Sharma</dc:creator>
  <cp:lastModifiedBy>india2world@ymail.com</cp:lastModifiedBy>
  <cp:revision>24</cp:revision>
  <dcterms:created xsi:type="dcterms:W3CDTF">2020-08-12T05:44:54Z</dcterms:created>
  <dcterms:modified xsi:type="dcterms:W3CDTF">2020-10-17T04:40:36Z</dcterms:modified>
</cp:coreProperties>
</file>