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D17B-74C5-4609-B73F-96A8472FDD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9BB7-3AF0-4553-984A-50FFDD2102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Learning's from Mahabharata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m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m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m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m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qphs.fs.quoracdn.net/main-qimg-fe3a00964bdf51ac25f9109f24b21f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dmin\Desktop\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Learning's from Mahabharata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Learning's from Mahabharata</dc:title>
  <dc:creator>admin</dc:creator>
  <cp:lastModifiedBy>admin</cp:lastModifiedBy>
  <cp:revision>3</cp:revision>
  <dcterms:created xsi:type="dcterms:W3CDTF">2020-06-26T06:56:31Z</dcterms:created>
  <dcterms:modified xsi:type="dcterms:W3CDTF">2020-06-26T07:04:48Z</dcterms:modified>
</cp:coreProperties>
</file>