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0807C7E-7D02-48A9-9632-A5F2C6E9A047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C4B8773-155B-43B2-BD2C-28F08AD4A0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rketing91.com/database-marketing/" TargetMode="External"/><Relationship Id="rId2" Type="http://schemas.openxmlformats.org/officeDocument/2006/relationships/hyperlink" Target="https://www.marketing91.com/mis-marketing-information-syste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rketing91.com/performance-based-marketing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rketing91.com/people-marketing-mix/" TargetMode="External"/><Relationship Id="rId2" Type="http://schemas.openxmlformats.org/officeDocument/2006/relationships/hyperlink" Target="https://www.marketing91.com/needs-wants-and-demands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rketing91.com/increasing-importance-marketing-todays-economic-environment/" TargetMode="External"/><Relationship Id="rId2" Type="http://schemas.openxmlformats.org/officeDocument/2006/relationships/hyperlink" Target="https://www.marketing91.com/importance-of-planning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marketing91.com/7-steps-competitor-analysis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86200"/>
            <a:ext cx="7467600" cy="26670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dirty="0"/>
              <a:t>Advantages of Marketing Information Systems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610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/>
              <a:t>With an increasingly competitive and expanding market, the amount of information needed daily by an organization is profound. Thus they have to establish a Marketing Information system. There are several advantages of Marketing information systems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05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1) </a:t>
            </a:r>
            <a:r>
              <a:rPr lang="en-US" sz="4000" b="1" dirty="0"/>
              <a:t>Organized Data collection</a:t>
            </a:r>
            <a:r>
              <a:rPr lang="en-US" sz="4000" dirty="0"/>
              <a:t> –  Lots of data can be collected from the market. But the main word here is “Organized”. Organizing data is very important else the data is meaningless. </a:t>
            </a:r>
            <a:endParaRPr lang="en-US" sz="4000" dirty="0" smtClean="0"/>
          </a:p>
          <a:p>
            <a:endParaRPr lang="en-US" sz="4000" dirty="0" smtClean="0"/>
          </a:p>
          <a:p>
            <a:r>
              <a:rPr lang="en-US" sz="4000" dirty="0" smtClean="0"/>
              <a:t>Thus</a:t>
            </a:r>
            <a:r>
              <a:rPr lang="en-US" sz="4000" dirty="0"/>
              <a:t> </a:t>
            </a:r>
            <a:r>
              <a:rPr lang="en-US" sz="4000" dirty="0">
                <a:hlinkClick r:id="rId2"/>
              </a:rPr>
              <a:t>MIS</a:t>
            </a:r>
            <a:r>
              <a:rPr lang="en-US" sz="4000" dirty="0"/>
              <a:t> helps you to organize your </a:t>
            </a:r>
            <a:r>
              <a:rPr lang="en-US" sz="4000" dirty="0">
                <a:hlinkClick r:id="rId3"/>
              </a:rPr>
              <a:t>database</a:t>
            </a:r>
            <a:r>
              <a:rPr lang="en-US" sz="4000" dirty="0"/>
              <a:t> thereby improving productivity.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"/>
            <a:ext cx="84582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2)</a:t>
            </a:r>
            <a:r>
              <a:rPr lang="en-US" sz="4400" b="1" dirty="0"/>
              <a:t> A broad perspective</a:t>
            </a:r>
            <a:r>
              <a:rPr lang="en-US" sz="4400" dirty="0"/>
              <a:t> –  With a proper MIS in place, the complete organization can be tracked which can be used to </a:t>
            </a:r>
            <a:r>
              <a:rPr lang="en-US" sz="4400" dirty="0" err="1"/>
              <a:t>analyse</a:t>
            </a:r>
            <a:r>
              <a:rPr lang="en-US" sz="4400" dirty="0"/>
              <a:t> independent processes</a:t>
            </a:r>
            <a:r>
              <a:rPr lang="en-US" sz="4400" dirty="0" smtClean="0"/>
              <a:t>.</a:t>
            </a:r>
          </a:p>
          <a:p>
            <a:endParaRPr lang="en-US" sz="4400" dirty="0" smtClean="0"/>
          </a:p>
          <a:p>
            <a:r>
              <a:rPr lang="en-US" sz="4400" dirty="0" smtClean="0"/>
              <a:t> </a:t>
            </a:r>
            <a:r>
              <a:rPr lang="en-US" sz="4400" dirty="0"/>
              <a:t>This helps in establishing a broader perspective which helps us know which steps can be taken to facilitate improvement.</a:t>
            </a:r>
          </a:p>
          <a:p>
            <a:endParaRPr lang="en-US" sz="4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" y="2286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3)</a:t>
            </a:r>
            <a:r>
              <a:rPr lang="en-US" sz="3600" b="1" dirty="0"/>
              <a:t> Storage of Important Data</a:t>
            </a:r>
            <a:r>
              <a:rPr lang="en-US" sz="3600" dirty="0"/>
              <a:t> –  Several times in pharmaceuticals, when one drug is being produced they may need data of another drug which was produced years back. </a:t>
            </a:r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Similarly </a:t>
            </a:r>
            <a:r>
              <a:rPr lang="en-US" sz="3600" dirty="0"/>
              <a:t>in Media, photographs are stored in archives. This storage of important data plays a crucial role in execution and thus proves again that MIS is not important only for information but also for execution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4) </a:t>
            </a:r>
            <a:r>
              <a:rPr lang="en-US" sz="3600" b="1" dirty="0" smtClean="0"/>
              <a:t>Avoidance of Crisis</a:t>
            </a:r>
            <a:r>
              <a:rPr lang="en-US" sz="3600" dirty="0" smtClean="0"/>
              <a:t> –  The best way to </a:t>
            </a:r>
            <a:r>
              <a:rPr lang="en-US" sz="3600" dirty="0" err="1" smtClean="0"/>
              <a:t>analyse</a:t>
            </a:r>
            <a:r>
              <a:rPr lang="en-US" sz="3600" dirty="0" smtClean="0"/>
              <a:t> a stock (share market) is to see its past </a:t>
            </a:r>
            <a:r>
              <a:rPr lang="en-US" sz="3600" dirty="0" smtClean="0">
                <a:hlinkClick r:id="rId2"/>
              </a:rPr>
              <a:t>performance</a:t>
            </a:r>
            <a:r>
              <a:rPr lang="en-US" sz="3600" dirty="0" smtClean="0"/>
              <a:t>. Top websites like </a:t>
            </a:r>
            <a:r>
              <a:rPr lang="en-US" sz="3600" dirty="0" err="1" smtClean="0"/>
              <a:t>moneycontrol</a:t>
            </a:r>
            <a:r>
              <a:rPr lang="en-US" sz="3600" dirty="0" smtClean="0"/>
              <a:t> thrive on MIS. </a:t>
            </a:r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Similarly </a:t>
            </a:r>
            <a:r>
              <a:rPr lang="en-US" sz="3600" dirty="0" smtClean="0"/>
              <a:t>MIS helps you keep tracks of margins and profits. With an amazing information system established, you can know where your organization is moving and probably avert a crisis long before it has taken place. Ignoring hints received from MIS reports is foolhardy</a:t>
            </a:r>
            <a:endParaRPr lang="en-US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5) </a:t>
            </a:r>
            <a:r>
              <a:rPr lang="en-US" sz="3600" b="1" dirty="0"/>
              <a:t>Co-ordination </a:t>
            </a:r>
            <a:r>
              <a:rPr lang="en-US" sz="3600" dirty="0"/>
              <a:t>–  Consumer durables and FMCG companies have huge number of processes which </a:t>
            </a:r>
            <a:r>
              <a:rPr lang="en-US" sz="3600" dirty="0">
                <a:hlinkClick r:id="rId2"/>
              </a:rPr>
              <a:t>needs</a:t>
            </a:r>
            <a:r>
              <a:rPr lang="en-US" sz="3600" dirty="0"/>
              <a:t> to be co-</a:t>
            </a:r>
            <a:r>
              <a:rPr lang="en-US" sz="3600" dirty="0" err="1"/>
              <a:t>ordinated</a:t>
            </a:r>
            <a:r>
              <a:rPr lang="en-US" sz="3600" dirty="0"/>
              <a:t>. These companies depend completely on MIS for the proper running of the organization. </a:t>
            </a:r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There </a:t>
            </a:r>
            <a:r>
              <a:rPr lang="en-US" sz="3600" dirty="0"/>
              <a:t>are dedicated </a:t>
            </a:r>
            <a:r>
              <a:rPr lang="en-US" sz="3600" dirty="0">
                <a:hlinkClick r:id="rId3"/>
              </a:rPr>
              <a:t>people</a:t>
            </a:r>
            <a:r>
              <a:rPr lang="en-US" sz="3600" dirty="0"/>
              <a:t> for marketing information systems in such organizations. This is mainly because of the speed required to access information and implement it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1"/>
            <a:ext cx="83058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7) </a:t>
            </a:r>
            <a:r>
              <a:rPr lang="en-US" sz="4000" b="1" dirty="0" smtClean="0"/>
              <a:t>Analysis and </a:t>
            </a:r>
            <a:r>
              <a:rPr lang="en-US" sz="4000" b="1" dirty="0" smtClean="0">
                <a:hlinkClick r:id="rId2"/>
              </a:rPr>
              <a:t>Planning</a:t>
            </a:r>
            <a:r>
              <a:rPr lang="en-US" sz="4000" dirty="0" smtClean="0"/>
              <a:t> –  MIS is critical for planning. You cannot do planning without information. For planning, the first thing which is needed is the organizations capabilities, then the business </a:t>
            </a:r>
            <a:r>
              <a:rPr lang="en-US" sz="4000" dirty="0" smtClean="0">
                <a:hlinkClick r:id="rId3"/>
              </a:rPr>
              <a:t>environment</a:t>
            </a:r>
            <a:r>
              <a:rPr lang="en-US" sz="4000" dirty="0" smtClean="0"/>
              <a:t> and finally </a:t>
            </a:r>
            <a:r>
              <a:rPr lang="en-US" sz="4000" dirty="0" smtClean="0">
                <a:hlinkClick r:id="rId4"/>
              </a:rPr>
              <a:t>competitor analysis</a:t>
            </a:r>
            <a:r>
              <a:rPr lang="en-US" sz="4000" dirty="0" smtClean="0"/>
              <a:t>. In a proper MIS, all these are present by default and are continuously updated. Thus MIS is very important for planning and analysis.</a:t>
            </a:r>
            <a:endParaRPr lang="en-US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800" smtClean="0"/>
          </a:p>
          <a:p>
            <a:r>
              <a:rPr lang="en-US" sz="4800" smtClean="0"/>
              <a:t>8</a:t>
            </a:r>
            <a:r>
              <a:rPr lang="en-US" sz="4800" dirty="0"/>
              <a:t>) </a:t>
            </a:r>
            <a:r>
              <a:rPr lang="en-US" sz="4800" b="1" dirty="0"/>
              <a:t>Control</a:t>
            </a:r>
            <a:r>
              <a:rPr lang="en-US" sz="4800" dirty="0"/>
              <a:t> –  Just like MIS can help in a crisis, in normal times it provides control as you have information of the various processes going on and what is happening across the company. Thus it provides you with a sense of control.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</TotalTime>
  <Words>35</Words>
  <Application>Microsoft Office PowerPoint</Application>
  <PresentationFormat>On-screen Show 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Equity</vt:lpstr>
      <vt:lpstr>Advantages of Marketing Information Systems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Advantages of Marketing Information Systems </dc:title>
  <dc:creator>Ashutosh</dc:creator>
  <cp:lastModifiedBy>Ashutosh</cp:lastModifiedBy>
  <cp:revision>6</cp:revision>
  <dcterms:created xsi:type="dcterms:W3CDTF">2020-05-03T04:52:16Z</dcterms:created>
  <dcterms:modified xsi:type="dcterms:W3CDTF">2020-05-04T15:58:57Z</dcterms:modified>
</cp:coreProperties>
</file>