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3">
        <a:schemeClr val="bg1"/>
      </p:bgRef>
    </p:bg>
    <p:spTree>
      <p:nvGrpSpPr>
        <p:cNvPr id="1" name=""/>
        <p:cNvGrpSpPr/>
        <p:nvPr/>
      </p:nvGrpSpPr>
      <p:grpSpPr>
        <a:xfrm>
          <a:off x="0" y="0"/>
          <a:ext cx="0" cy="0"/>
          <a:chOff x="0" y="0"/>
          <a:chExt cx="0" cy="0"/>
        </a:xfrm>
      </p:grpSpPr>
      <p:sp>
        <p:nvSpPr>
          <p:cNvPr id="12" name="Rectangle 11"/>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3" name="Rounded Rectangle 12"/>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9" name="Subtitle 8"/>
          <p:cNvSpPr>
            <a:spLocks noGrp="1"/>
          </p:cNvSpPr>
          <p:nvPr>
            <p:ph type="subTitle" idx="1"/>
          </p:nvPr>
        </p:nvSpPr>
        <p:spPr>
          <a:xfrm>
            <a:off x="1295400" y="3200400"/>
            <a:ext cx="6400800" cy="1600200"/>
          </a:xfrm>
        </p:spPr>
        <p:txBody>
          <a:bodyPr/>
          <a:lstStyle>
            <a:lvl1pPr marL="0" indent="0" algn="ctr">
              <a:buNone/>
              <a:defRPr sz="26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p:txBody>
          <a:bodyPr/>
          <a:lstStyle/>
          <a:p>
            <a:fld id="{99283914-992B-4994-AE59-437B4B754D11}" type="datetimeFigureOut">
              <a:rPr lang="en-US" smtClean="0"/>
              <a:pPr/>
              <a:t>5/14/2020</a:t>
            </a:fld>
            <a:endParaRPr lang="en-US"/>
          </a:p>
        </p:txBody>
      </p:sp>
      <p:sp>
        <p:nvSpPr>
          <p:cNvPr id="17" name="Footer Placeholder 16"/>
          <p:cNvSpPr>
            <a:spLocks noGrp="1"/>
          </p:cNvSpPr>
          <p:nvPr>
            <p:ph type="ftr" sz="quarter" idx="11"/>
          </p:nvPr>
        </p:nvSpPr>
        <p:spPr/>
        <p:txBody>
          <a:bodyPr/>
          <a:lstStyle/>
          <a:p>
            <a:endParaRPr lang="en-US"/>
          </a:p>
        </p:txBody>
      </p:sp>
      <p:sp>
        <p:nvSpPr>
          <p:cNvPr id="29" name="Slide Number Placeholder 28"/>
          <p:cNvSpPr>
            <a:spLocks noGrp="1"/>
          </p:cNvSpPr>
          <p:nvPr>
            <p:ph type="sldNum" sz="quarter" idx="12"/>
          </p:nvPr>
        </p:nvSpPr>
        <p:spPr/>
        <p:txBody>
          <a:bodyPr lIns="0" tIns="0" rIns="0" bIns="0">
            <a:noAutofit/>
          </a:bodyPr>
          <a:lstStyle>
            <a:lvl1pPr>
              <a:defRPr sz="1400">
                <a:solidFill>
                  <a:srgbClr val="FFFFFF"/>
                </a:solidFill>
              </a:defRPr>
            </a:lvl1pPr>
          </a:lstStyle>
          <a:p>
            <a:fld id="{4335E5EB-087D-448A-A137-79D4753C036F}" type="slidenum">
              <a:rPr lang="en-US" smtClean="0"/>
              <a:pPr/>
              <a:t>‹#›</a:t>
            </a:fld>
            <a:endParaRPr lang="en-US"/>
          </a:p>
        </p:txBody>
      </p:sp>
      <p:sp>
        <p:nvSpPr>
          <p:cNvPr id="7" name="Rectangle 6"/>
          <p:cNvSpPr/>
          <p:nvPr/>
        </p:nvSpPr>
        <p:spPr>
          <a:xfrm>
            <a:off x="62931" y="1449303"/>
            <a:ext cx="9021537" cy="1527349"/>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62931" y="1396720"/>
            <a:ext cx="9021537" cy="120580"/>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62931" y="2976649"/>
            <a:ext cx="9021537" cy="110532"/>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457200" y="1505930"/>
            <a:ext cx="8229600" cy="1470025"/>
          </a:xfrm>
        </p:spPr>
        <p:txBody>
          <a:bodyPr anchor="ctr"/>
          <a:lstStyle>
            <a:lvl1pPr algn="ctr">
              <a:defRPr lang="en-US" dirty="0">
                <a:solidFill>
                  <a:srgbClr val="FFFFFF"/>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99283914-992B-4994-AE59-437B4B754D11}" type="datetimeFigureOut">
              <a:rPr lang="en-US" smtClean="0"/>
              <a:pPr/>
              <a:t>5/14/2020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335E5EB-087D-448A-A137-79D4753C036F}"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1"/>
            <a:ext cx="201168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914400" y="274640"/>
            <a:ext cx="55626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99283914-992B-4994-AE59-437B4B754D11}" type="datetimeFigureOut">
              <a:rPr lang="en-US" smtClean="0"/>
              <a:pPr/>
              <a:t>5/14/2020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335E5EB-087D-448A-A137-79D4753C036F}"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99283914-992B-4994-AE59-437B4B754D11}" type="datetimeFigureOut">
              <a:rPr lang="en-US" smtClean="0"/>
              <a:pPr/>
              <a:t>5/14/2020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335E5EB-087D-448A-A137-79D4753C036F}" type="slidenum">
              <a:rPr lang="en-US" smtClean="0"/>
              <a:pPr/>
              <a:t>‹#›</a:t>
            </a:fld>
            <a:endParaRPr lang="en-US"/>
          </a:p>
        </p:txBody>
      </p:sp>
      <p:sp>
        <p:nvSpPr>
          <p:cNvPr id="8" name="Content Placeholder 7"/>
          <p:cNvSpPr>
            <a:spLocks noGrp="1"/>
          </p:cNvSpPr>
          <p:nvPr>
            <p:ph sz="quarter" idx="1"/>
          </p:nvPr>
        </p:nvSpPr>
        <p:spPr>
          <a:xfrm>
            <a:off x="914400" y="1447800"/>
            <a:ext cx="777240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11" name="Rectangle 10"/>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0" name="Rounded Rectangle 9"/>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3">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722313" y="952500"/>
            <a:ext cx="7772400" cy="1362075"/>
          </a:xfrm>
        </p:spPr>
        <p:txBody>
          <a:bodyPr anchor="b" anchorCtr="0"/>
          <a:lstStyle>
            <a:lvl1pPr algn="l">
              <a:buNone/>
              <a:defRPr sz="4000" b="0" cap="none"/>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722313" y="2547938"/>
            <a:ext cx="7772400" cy="1338262"/>
          </a:xfrm>
        </p:spPr>
        <p:txBody>
          <a:bodyPr anchor="t" anchorCtr="0"/>
          <a:lstStyle>
            <a:lvl1pPr marL="0" indent="0">
              <a:buNone/>
              <a:defRPr sz="24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99283914-992B-4994-AE59-437B4B754D11}" type="datetimeFigureOut">
              <a:rPr lang="en-US" smtClean="0"/>
              <a:pPr/>
              <a:t>5/14/2020</a:t>
            </a:fld>
            <a:endParaRPr lang="en-US"/>
          </a:p>
        </p:txBody>
      </p:sp>
      <p:sp>
        <p:nvSpPr>
          <p:cNvPr id="5" name="Footer Placeholder 4"/>
          <p:cNvSpPr>
            <a:spLocks noGrp="1"/>
          </p:cNvSpPr>
          <p:nvPr>
            <p:ph type="ftr" sz="quarter" idx="11"/>
          </p:nvPr>
        </p:nvSpPr>
        <p:spPr>
          <a:xfrm>
            <a:off x="800100" y="6172200"/>
            <a:ext cx="4000500" cy="457200"/>
          </a:xfrm>
        </p:spPr>
        <p:txBody>
          <a:bodyPr/>
          <a:lstStyle/>
          <a:p>
            <a:endParaRPr lang="en-US"/>
          </a:p>
        </p:txBody>
      </p:sp>
      <p:sp>
        <p:nvSpPr>
          <p:cNvPr id="7" name="Rectangle 6"/>
          <p:cNvSpPr/>
          <p:nvPr/>
        </p:nvSpPr>
        <p:spPr>
          <a:xfrm flipV="1">
            <a:off x="69412" y="2376830"/>
            <a:ext cx="9013515"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69146" y="2341475"/>
            <a:ext cx="9013781"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68306" y="2468880"/>
            <a:ext cx="9014621" cy="45720"/>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146304" y="6208776"/>
            <a:ext cx="457200" cy="457200"/>
          </a:xfrm>
        </p:spPr>
        <p:txBody>
          <a:bodyPr/>
          <a:lstStyle/>
          <a:p>
            <a:fld id="{4335E5EB-087D-448A-A137-79D4753C036F}"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99283914-992B-4994-AE59-437B4B754D11}" type="datetimeFigureOut">
              <a:rPr lang="en-US" smtClean="0"/>
              <a:pPr/>
              <a:t>5/14/2020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335E5EB-087D-448A-A137-79D4753C036F}" type="slidenum">
              <a:rPr lang="en-US" smtClean="0"/>
              <a:pPr/>
              <a:t>‹#›</a:t>
            </a:fld>
            <a:endParaRPr lang="en-US"/>
          </a:p>
        </p:txBody>
      </p:sp>
      <p:sp>
        <p:nvSpPr>
          <p:cNvPr id="9" name="Content Placeholder 8"/>
          <p:cNvSpPr>
            <a:spLocks noGrp="1"/>
          </p:cNvSpPr>
          <p:nvPr>
            <p:ph sz="quarter" idx="1"/>
          </p:nvPr>
        </p:nvSpPr>
        <p:spPr>
          <a:xfrm>
            <a:off x="91440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93395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14400" y="273050"/>
            <a:ext cx="7772400" cy="1143000"/>
          </a:xfrm>
        </p:spPr>
        <p:txBody>
          <a:bodyPr anchor="b" anchorCtr="0"/>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9144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9530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7" name="Date Placeholder 6"/>
          <p:cNvSpPr>
            <a:spLocks noGrp="1"/>
          </p:cNvSpPr>
          <p:nvPr>
            <p:ph type="dt" sz="half" idx="10"/>
          </p:nvPr>
        </p:nvSpPr>
        <p:spPr/>
        <p:txBody>
          <a:bodyPr/>
          <a:lstStyle/>
          <a:p>
            <a:fld id="{99283914-992B-4994-AE59-437B4B754D11}" type="datetimeFigureOut">
              <a:rPr lang="en-US" smtClean="0"/>
              <a:pPr/>
              <a:t>5/14/2020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335E5EB-087D-448A-A137-79D4753C036F}" type="slidenum">
              <a:rPr lang="en-US" smtClean="0"/>
              <a:pPr/>
              <a:t>‹#›</a:t>
            </a:fld>
            <a:endParaRPr lang="en-US"/>
          </a:p>
        </p:txBody>
      </p:sp>
      <p:sp>
        <p:nvSpPr>
          <p:cNvPr id="11" name="Content Placeholder 10"/>
          <p:cNvSpPr>
            <a:spLocks noGrp="1"/>
          </p:cNvSpPr>
          <p:nvPr>
            <p:ph sz="half" idx="2"/>
          </p:nvPr>
        </p:nvSpPr>
        <p:spPr>
          <a:xfrm>
            <a:off x="9144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4"/>
          </p:nvPr>
        </p:nvSpPr>
        <p:spPr>
          <a:xfrm>
            <a:off x="49530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99283914-992B-4994-AE59-437B4B754D11}" type="datetimeFigureOut">
              <a:rPr lang="en-US" smtClean="0"/>
              <a:pPr/>
              <a:t>5/14/2020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335E5EB-087D-448A-A137-79D4753C036F}"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9283914-992B-4994-AE59-437B4B754D11}" type="datetimeFigureOut">
              <a:rPr lang="en-US" smtClean="0"/>
              <a:pPr/>
              <a:t>5/14/2020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335E5EB-087D-448A-A137-79D4753C036F}"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9" name="Rounded Rectangle 8"/>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914400" y="273050"/>
            <a:ext cx="7772400" cy="1143000"/>
          </a:xfrm>
        </p:spPr>
        <p:txBody>
          <a:bodyPr anchor="b" anchorCtr="0"/>
          <a:lstStyle>
            <a:lvl1pPr algn="l">
              <a:buNone/>
              <a:defRPr sz="4000" b="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914400" y="1600200"/>
            <a:ext cx="1905000" cy="4495800"/>
          </a:xfrm>
        </p:spPr>
        <p:txBody>
          <a:bodyPr/>
          <a:lstStyle>
            <a:lvl1pPr marL="0" indent="0">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99283914-992B-4994-AE59-437B4B754D11}" type="datetimeFigureOut">
              <a:rPr lang="en-US" smtClean="0"/>
              <a:pPr/>
              <a:t>5/14/2020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335E5EB-087D-448A-A137-79D4753C036F}" type="slidenum">
              <a:rPr lang="en-US" smtClean="0"/>
              <a:pPr/>
              <a:t>‹#›</a:t>
            </a:fld>
            <a:endParaRPr lang="en-US"/>
          </a:p>
        </p:txBody>
      </p:sp>
      <p:sp>
        <p:nvSpPr>
          <p:cNvPr id="11" name="Content Placeholder 10"/>
          <p:cNvSpPr>
            <a:spLocks noGrp="1"/>
          </p:cNvSpPr>
          <p:nvPr>
            <p:ph sz="quarter" idx="1"/>
          </p:nvPr>
        </p:nvSpPr>
        <p:spPr>
          <a:xfrm>
            <a:off x="2971800" y="1600200"/>
            <a:ext cx="5715000" cy="44958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4900550"/>
            <a:ext cx="7315200" cy="522288"/>
          </a:xfrm>
        </p:spPr>
        <p:txBody>
          <a:bodyPr anchor="ctr">
            <a:noAutofit/>
          </a:bodyPr>
          <a:lstStyle>
            <a:lvl1pPr algn="l">
              <a:buNone/>
              <a:defRPr sz="2800" b="0"/>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914400" y="5445825"/>
            <a:ext cx="7315200" cy="685800"/>
          </a:xfrm>
        </p:spPr>
        <p:txBody>
          <a:bodyPr/>
          <a:lstStyle>
            <a:lvl1pPr marL="0" indent="0">
              <a:buFontTx/>
              <a:buNone/>
              <a:defRPr sz="16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99283914-992B-4994-AE59-437B4B754D11}" type="datetimeFigureOut">
              <a:rPr lang="en-US" smtClean="0"/>
              <a:pPr/>
              <a:t>5/14/2020</a:t>
            </a:fld>
            <a:endParaRPr lang="en-US"/>
          </a:p>
        </p:txBody>
      </p:sp>
      <p:sp>
        <p:nvSpPr>
          <p:cNvPr id="6" name="Footer Placeholder 5"/>
          <p:cNvSpPr>
            <a:spLocks noGrp="1"/>
          </p:cNvSpPr>
          <p:nvPr>
            <p:ph type="ftr" sz="quarter" idx="11"/>
          </p:nvPr>
        </p:nvSpPr>
        <p:spPr>
          <a:xfrm>
            <a:off x="914400" y="6172200"/>
            <a:ext cx="3886200" cy="457200"/>
          </a:xfrm>
        </p:spPr>
        <p:txBody>
          <a:bodyPr/>
          <a:lstStyle/>
          <a:p>
            <a:endParaRPr lang="en-US"/>
          </a:p>
        </p:txBody>
      </p:sp>
      <p:sp>
        <p:nvSpPr>
          <p:cNvPr id="7" name="Slide Number Placeholder 6"/>
          <p:cNvSpPr>
            <a:spLocks noGrp="1"/>
          </p:cNvSpPr>
          <p:nvPr>
            <p:ph type="sldNum" sz="quarter" idx="12"/>
          </p:nvPr>
        </p:nvSpPr>
        <p:spPr>
          <a:xfrm>
            <a:off x="146304" y="6208776"/>
            <a:ext cx="457200" cy="457200"/>
          </a:xfrm>
        </p:spPr>
        <p:txBody>
          <a:bodyPr/>
          <a:lstStyle/>
          <a:p>
            <a:fld id="{4335E5EB-087D-448A-A137-79D4753C036F}" type="slidenum">
              <a:rPr lang="en-US" smtClean="0"/>
              <a:pPr/>
              <a:t>‹#›</a:t>
            </a:fld>
            <a:endParaRPr lang="en-US"/>
          </a:p>
        </p:txBody>
      </p:sp>
      <p:sp>
        <p:nvSpPr>
          <p:cNvPr id="11" name="Rectangle 10"/>
          <p:cNvSpPr/>
          <p:nvPr/>
        </p:nvSpPr>
        <p:spPr>
          <a:xfrm flipV="1">
            <a:off x="68307" y="4683555"/>
            <a:ext cx="9006840"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a:xfrm>
            <a:off x="68508" y="4650474"/>
            <a:ext cx="9006639"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Rectangle 12"/>
          <p:cNvSpPr/>
          <p:nvPr/>
        </p:nvSpPr>
        <p:spPr>
          <a:xfrm>
            <a:off x="68510" y="4773224"/>
            <a:ext cx="9006637" cy="48807"/>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 name="Picture Placeholder 2"/>
          <p:cNvSpPr>
            <a:spLocks noGrp="1"/>
          </p:cNvSpPr>
          <p:nvPr>
            <p:ph type="pic" idx="1"/>
          </p:nvPr>
        </p:nvSpPr>
        <p:spPr>
          <a:xfrm>
            <a:off x="68308" y="66675"/>
            <a:ext cx="9001873" cy="4581525"/>
          </a:xfrm>
          <a:prstGeom prst="round2SameRect">
            <a:avLst>
              <a:gd name="adj1" fmla="val 7101"/>
              <a:gd name="adj2" fmla="val 0"/>
            </a:avLst>
          </a:prstGeom>
          <a:solidFill>
            <a:schemeClr val="bg2"/>
          </a:solidFill>
          <a:ln w="6350">
            <a:solidFill>
              <a:schemeClr val="tx1"/>
            </a:solidFill>
          </a:ln>
        </p:spPr>
        <p:txBody>
          <a:bodyPr/>
          <a:lstStyle>
            <a:lvl1pPr marL="0" indent="0">
              <a:buNone/>
              <a:defRPr sz="3200"/>
            </a:lvl1pPr>
          </a:lstStyle>
          <a:p>
            <a:r>
              <a:rPr kumimoji="0" lang="en-US" smtClean="0"/>
              <a:t>Click icon to add picture</a:t>
            </a:r>
            <a:endParaRPr kumimoji="0"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8" name="Rounded Rectangle 7"/>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2" name="Title Placeholder 21"/>
          <p:cNvSpPr>
            <a:spLocks noGrp="1"/>
          </p:cNvSpPr>
          <p:nvPr>
            <p:ph type="title"/>
          </p:nvPr>
        </p:nvSpPr>
        <p:spPr>
          <a:xfrm>
            <a:off x="914400" y="274638"/>
            <a:ext cx="7772400" cy="1143000"/>
          </a:xfrm>
          <a:prstGeom prst="rect">
            <a:avLst/>
          </a:prstGeom>
        </p:spPr>
        <p:txBody>
          <a:bodyPr bIns="91440" anchor="b" anchorCtr="0">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914400" y="1447800"/>
            <a:ext cx="7772400" cy="4572000"/>
          </a:xfrm>
          <a:prstGeom prst="rect">
            <a:avLst/>
          </a:prstGeom>
        </p:spPr>
        <p:txBody>
          <a:bodyPr>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172200" y="6191250"/>
            <a:ext cx="2476500" cy="476250"/>
          </a:xfrm>
          <a:prstGeom prst="rect">
            <a:avLst/>
          </a:prstGeom>
        </p:spPr>
        <p:txBody>
          <a:bodyPr anchor="ctr" anchorCtr="0"/>
          <a:lstStyle>
            <a:lvl1pPr algn="r" eaLnBrk="1" latinLnBrk="0" hangingPunct="1">
              <a:defRPr kumimoji="0" sz="1400">
                <a:solidFill>
                  <a:schemeClr val="tx2"/>
                </a:solidFill>
              </a:defRPr>
            </a:lvl1pPr>
          </a:lstStyle>
          <a:p>
            <a:fld id="{99283914-992B-4994-AE59-437B4B754D11}" type="datetimeFigureOut">
              <a:rPr lang="en-US" smtClean="0"/>
              <a:pPr/>
              <a:t>5/14/2020</a:t>
            </a:fld>
            <a:endParaRPr lang="en-US"/>
          </a:p>
        </p:txBody>
      </p:sp>
      <p:sp>
        <p:nvSpPr>
          <p:cNvPr id="3" name="Footer Placeholder 2"/>
          <p:cNvSpPr>
            <a:spLocks noGrp="1"/>
          </p:cNvSpPr>
          <p:nvPr>
            <p:ph type="ftr" sz="quarter" idx="3"/>
          </p:nvPr>
        </p:nvSpPr>
        <p:spPr>
          <a:xfrm>
            <a:off x="914400" y="6172200"/>
            <a:ext cx="3962400" cy="457200"/>
          </a:xfrm>
          <a:prstGeom prst="rect">
            <a:avLst/>
          </a:prstGeom>
        </p:spPr>
        <p:txBody>
          <a:bodyPr anchor="ctr" anchorCtr="0"/>
          <a:lstStyle>
            <a:lvl1pPr eaLnBrk="1" latinLnBrk="0" hangingPunct="1">
              <a:defRPr kumimoji="0" sz="1400">
                <a:solidFill>
                  <a:schemeClr val="tx2"/>
                </a:solidFill>
              </a:defRPr>
            </a:lvl1pPr>
          </a:lstStyle>
          <a:p>
            <a:endParaRPr lang="en-US"/>
          </a:p>
        </p:txBody>
      </p:sp>
      <p:sp>
        <p:nvSpPr>
          <p:cNvPr id="23" name="Slide Number Placeholder 22"/>
          <p:cNvSpPr>
            <a:spLocks noGrp="1"/>
          </p:cNvSpPr>
          <p:nvPr>
            <p:ph type="sldNum" sz="quarter" idx="4"/>
          </p:nvPr>
        </p:nvSpPr>
        <p:spPr>
          <a:xfrm>
            <a:off x="146304" y="6210300"/>
            <a:ext cx="457200" cy="457200"/>
          </a:xfrm>
          <a:prstGeom prst="ellipse">
            <a:avLst/>
          </a:prstGeom>
          <a:solidFill>
            <a:schemeClr val="accent1"/>
          </a:solidFill>
        </p:spPr>
        <p:txBody>
          <a:bodyPr wrap="none" lIns="0" tIns="0" rIns="0" bIns="0" anchor="ctr" anchorCtr="1">
            <a:noAutofit/>
          </a:bodyPr>
          <a:lstStyle>
            <a:lvl1pPr algn="ctr" eaLnBrk="1" latinLnBrk="0" hangingPunct="1">
              <a:defRPr kumimoji="0" sz="1400">
                <a:solidFill>
                  <a:srgbClr val="FFFFFF"/>
                </a:solidFill>
                <a:latin typeface="+mj-lt"/>
                <a:ea typeface="+mj-ea"/>
                <a:cs typeface="+mj-cs"/>
              </a:defRPr>
            </a:lvl1pPr>
          </a:lstStyle>
          <a:p>
            <a:fld id="{4335E5EB-087D-448A-A137-79D4753C036F}"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274320" indent="-274320" algn="l" rtl="0" eaLnBrk="1" latinLnBrk="0" hangingPunct="1">
        <a:spcBef>
          <a:spcPts val="580"/>
        </a:spcBef>
        <a:buClr>
          <a:schemeClr val="accent1"/>
        </a:buClr>
        <a:buSzPct val="85000"/>
        <a:buFont typeface="Wingdings 2"/>
        <a:buChar char=""/>
        <a:defRPr kumimoji="0" sz="2600" kern="1200">
          <a:solidFill>
            <a:schemeClr val="tx1"/>
          </a:solidFill>
          <a:latin typeface="+mn-lt"/>
          <a:ea typeface="+mn-ea"/>
          <a:cs typeface="+mn-cs"/>
        </a:defRPr>
      </a:lvl1pPr>
      <a:lvl2pPr marL="548640" indent="-228600" algn="l" rtl="0" eaLnBrk="1" latinLnBrk="0" hangingPunct="1">
        <a:spcBef>
          <a:spcPts val="370"/>
        </a:spcBef>
        <a:buClr>
          <a:schemeClr val="accent2"/>
        </a:buClr>
        <a:buSzPct val="85000"/>
        <a:buFont typeface="Wingdings 2"/>
        <a:buChar char=""/>
        <a:defRPr kumimoji="0" sz="2400" kern="1200">
          <a:solidFill>
            <a:schemeClr val="tx1"/>
          </a:solidFill>
          <a:latin typeface="+mn-lt"/>
          <a:ea typeface="+mn-ea"/>
          <a:cs typeface="+mn-cs"/>
        </a:defRPr>
      </a:lvl2pPr>
      <a:lvl3pPr marL="822960" indent="-228600" algn="l" rtl="0" eaLnBrk="1" latinLnBrk="0" hangingPunct="1">
        <a:spcBef>
          <a:spcPts val="370"/>
        </a:spcBef>
        <a:buClr>
          <a:schemeClr val="accent1">
            <a:tint val="60000"/>
          </a:schemeClr>
        </a:buClr>
        <a:buSzPct val="8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ts val="370"/>
        </a:spcBef>
        <a:buClr>
          <a:schemeClr val="accent3"/>
        </a:buClr>
        <a:buSzPct val="80000"/>
        <a:buFont typeface="Wingdings 2"/>
        <a:buChar char=""/>
        <a:defRPr kumimoji="0" sz="2000" kern="1200">
          <a:solidFill>
            <a:schemeClr val="tx1"/>
          </a:solidFill>
          <a:latin typeface="+mn-lt"/>
          <a:ea typeface="+mn-ea"/>
          <a:cs typeface="+mn-cs"/>
        </a:defRPr>
      </a:lvl4pPr>
      <a:lvl5pPr marL="1371600" indent="-228600" algn="l" rtl="0" eaLnBrk="1" latinLnBrk="0" hangingPunct="1">
        <a:spcBef>
          <a:spcPts val="370"/>
        </a:spcBef>
        <a:buClr>
          <a:schemeClr val="accent3"/>
        </a:buClr>
        <a:buFontTx/>
        <a:buChar char="o"/>
        <a:defRPr kumimoji="0"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hyperlink" Target="http://tourismnotes.com/travel-tourism/" TargetMode="Externa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228600" y="3886200"/>
            <a:ext cx="7543800" cy="2667000"/>
          </a:xfrm>
        </p:spPr>
        <p:txBody>
          <a:bodyPr>
            <a:normAutofit fontScale="77500" lnSpcReduction="20000"/>
          </a:bodyPr>
          <a:lstStyle/>
          <a:p>
            <a:pPr algn="l"/>
            <a:endParaRPr lang="en-US" b="1" dirty="0" smtClean="0"/>
          </a:p>
          <a:p>
            <a:pPr algn="l"/>
            <a:endParaRPr lang="en-US" b="1" dirty="0" smtClean="0"/>
          </a:p>
          <a:p>
            <a:pPr algn="l"/>
            <a:endParaRPr lang="en-US" b="1" dirty="0" smtClean="0"/>
          </a:p>
          <a:p>
            <a:pPr algn="l"/>
            <a:endParaRPr lang="en-US" b="1" dirty="0" smtClean="0"/>
          </a:p>
          <a:p>
            <a:pPr algn="l"/>
            <a:r>
              <a:rPr lang="en-US" b="1" dirty="0" smtClean="0"/>
              <a:t>Prof(Dr) B.L. </a:t>
            </a:r>
            <a:r>
              <a:rPr lang="en-US" b="1" dirty="0" err="1" smtClean="0"/>
              <a:t>Verma</a:t>
            </a:r>
            <a:endParaRPr lang="en-US" b="1" dirty="0" smtClean="0"/>
          </a:p>
          <a:p>
            <a:pPr algn="l"/>
            <a:r>
              <a:rPr lang="en-US" b="1" dirty="0" smtClean="0"/>
              <a:t>Professor</a:t>
            </a:r>
          </a:p>
          <a:p>
            <a:pPr algn="l"/>
            <a:r>
              <a:rPr lang="en-US" b="1" dirty="0" smtClean="0"/>
              <a:t>Department of business Administration</a:t>
            </a:r>
          </a:p>
          <a:p>
            <a:pPr algn="l"/>
            <a:r>
              <a:rPr lang="en-US" b="1" dirty="0" smtClean="0"/>
              <a:t>UCCMS,MLSU,UDAIPUR</a:t>
            </a:r>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a:p>
        </p:txBody>
      </p:sp>
      <p:sp>
        <p:nvSpPr>
          <p:cNvPr id="2" name="Title 1"/>
          <p:cNvSpPr>
            <a:spLocks noGrp="1"/>
          </p:cNvSpPr>
          <p:nvPr>
            <p:ph type="ctrTitle"/>
          </p:nvPr>
        </p:nvSpPr>
        <p:spPr>
          <a:xfrm>
            <a:off x="685800" y="1524001"/>
            <a:ext cx="7772400" cy="2076450"/>
          </a:xfrm>
        </p:spPr>
        <p:txBody>
          <a:bodyPr/>
          <a:lstStyle/>
          <a:p>
            <a:r>
              <a:rPr lang="en-US" b="1" dirty="0"/>
              <a:t>Functions of Tour Operator</a:t>
            </a:r>
            <a:br>
              <a:rPr lang="en-US" b="1" dirty="0"/>
            </a:br>
            <a:endParaRPr 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534400" cy="6186309"/>
          </a:xfrm>
          <a:prstGeom prst="rect">
            <a:avLst/>
          </a:prstGeom>
        </p:spPr>
        <p:txBody>
          <a:bodyPr wrap="square">
            <a:spAutoFit/>
          </a:bodyPr>
          <a:lstStyle/>
          <a:p>
            <a:pPr algn="just"/>
            <a:r>
              <a:rPr lang="en-US" sz="3600" dirty="0"/>
              <a:t>A tour operator is an organization, firms or a person who is responsible for the actual arrangement of transport and accommodation facilities in any tour or vacations. </a:t>
            </a:r>
            <a:endParaRPr lang="en-US" sz="3600" dirty="0" smtClean="0"/>
          </a:p>
          <a:p>
            <a:pPr algn="just"/>
            <a:r>
              <a:rPr lang="en-US" sz="3600" dirty="0" smtClean="0"/>
              <a:t>They </a:t>
            </a:r>
            <a:r>
              <a:rPr lang="en-US" sz="3600" dirty="0"/>
              <a:t>are also responsible for operating and providing vacation through contracting, booking and packaging together of the various components of the tour such as hotel, transportation, meals, guides, optional tours and sometimes flights.</a:t>
            </a:r>
          </a:p>
          <a:p>
            <a:pPr algn="just"/>
            <a:r>
              <a:rPr lang="en-US" sz="3600" dirty="0" smtClean="0"/>
              <a:t/>
            </a:r>
            <a:br>
              <a:rPr lang="en-US" sz="3600" dirty="0" smtClean="0"/>
            </a:br>
            <a:endParaRPr lang="en-US" sz="36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382000" cy="7540526"/>
          </a:xfrm>
          <a:prstGeom prst="rect">
            <a:avLst/>
          </a:prstGeom>
        </p:spPr>
        <p:txBody>
          <a:bodyPr wrap="square">
            <a:spAutoFit/>
          </a:bodyPr>
          <a:lstStyle/>
          <a:p>
            <a:pPr algn="just"/>
            <a:r>
              <a:rPr lang="en-US" sz="4400" dirty="0"/>
              <a:t>A tour operator is like a service provider, providing the most convenient option for tourists to stay, visit, as well as leave from the city. A tour operator owns a high volume of travel services across carriers, services, and accommodation. Some most important functions of the tour operators are following as:</a:t>
            </a:r>
          </a:p>
          <a:p>
            <a:pPr algn="just"/>
            <a:r>
              <a:rPr lang="en-US" sz="4400" dirty="0" smtClean="0"/>
              <a:t/>
            </a:r>
            <a:br>
              <a:rPr lang="en-US" sz="4400" dirty="0" smtClean="0"/>
            </a:br>
            <a:endParaRPr lang="en-US" sz="44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1"/>
            <a:ext cx="8458200" cy="5632311"/>
          </a:xfrm>
          <a:prstGeom prst="rect">
            <a:avLst/>
          </a:prstGeom>
        </p:spPr>
        <p:txBody>
          <a:bodyPr wrap="square">
            <a:spAutoFit/>
          </a:bodyPr>
          <a:lstStyle/>
          <a:p>
            <a:pPr algn="just"/>
            <a:r>
              <a:rPr lang="en-US" sz="3600" b="1" dirty="0"/>
              <a:t>Planning a Tour</a:t>
            </a:r>
          </a:p>
          <a:p>
            <a:pPr algn="just"/>
            <a:r>
              <a:rPr lang="en-US" sz="3600" dirty="0"/>
              <a:t>The most important functions of the tour operators are planning a tour. Tour operators plan a tour and make tour itinerary which contains the identification of the origin, destination and all the stopping point in a traveler’s tours. </a:t>
            </a:r>
            <a:endParaRPr lang="en-US" sz="3600" dirty="0" smtClean="0"/>
          </a:p>
          <a:p>
            <a:pPr algn="just"/>
            <a:r>
              <a:rPr lang="en-US" sz="3600" dirty="0" smtClean="0"/>
              <a:t>A </a:t>
            </a:r>
            <a:r>
              <a:rPr lang="en-US" sz="3600" dirty="0"/>
              <a:t>prospective tour operator also gives advice to intending tourists in various types of tour programmes, which they may choose for their leisure or commercial travel</a:t>
            </a:r>
            <a:r>
              <a:rPr lang="en-US" sz="3600" dirty="0" smtClean="0"/>
              <a:t>.</a:t>
            </a:r>
            <a:endParaRPr lang="en-US" sz="36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04800"/>
            <a:ext cx="8382000" cy="6247864"/>
          </a:xfrm>
          <a:prstGeom prst="rect">
            <a:avLst/>
          </a:prstGeom>
        </p:spPr>
        <p:txBody>
          <a:bodyPr wrap="square">
            <a:spAutoFit/>
          </a:bodyPr>
          <a:lstStyle/>
          <a:p>
            <a:pPr algn="just"/>
            <a:r>
              <a:rPr lang="en-US" sz="4000" b="1" dirty="0" smtClean="0"/>
              <a:t>Making Tour Package</a:t>
            </a:r>
          </a:p>
          <a:p>
            <a:pPr algn="just"/>
            <a:r>
              <a:rPr lang="en-US" sz="4000" dirty="0" smtClean="0"/>
              <a:t>Tour operator buys individual travel components, separately from there suppliers and combines them into a package tour. Tour operators make tour package by assembling various travel components into a final product that is called tour package which is sold to tourist with own price tag. Making tour packages is also an important function of Tour Operator</a:t>
            </a:r>
            <a:endParaRPr lang="en-US" sz="40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228601"/>
            <a:ext cx="8534400" cy="6124754"/>
          </a:xfrm>
          <a:prstGeom prst="rect">
            <a:avLst/>
          </a:prstGeom>
        </p:spPr>
        <p:txBody>
          <a:bodyPr wrap="square">
            <a:spAutoFit/>
          </a:bodyPr>
          <a:lstStyle/>
          <a:p>
            <a:pPr algn="just"/>
            <a:r>
              <a:rPr lang="en-US" sz="2800" b="1" dirty="0"/>
              <a:t>Arranging a Tour</a:t>
            </a:r>
          </a:p>
          <a:p>
            <a:pPr algn="just"/>
            <a:r>
              <a:rPr lang="en-US" sz="2800" dirty="0"/>
              <a:t>Tour operators make tour package and also arrange a tour according to tourist demands. Tour operators arrange the tour package and various tourists activities to provide the best experience to tourists/traveler</a:t>
            </a:r>
            <a:r>
              <a:rPr lang="en-US" sz="2800" dirty="0" smtClean="0"/>
              <a:t>.</a:t>
            </a:r>
          </a:p>
          <a:p>
            <a:pPr algn="just"/>
            <a:endParaRPr lang="en-US" sz="2800" dirty="0"/>
          </a:p>
          <a:p>
            <a:pPr algn="just"/>
            <a:r>
              <a:rPr lang="en-US" sz="2800" b="1" dirty="0"/>
              <a:t>Travel Information</a:t>
            </a:r>
          </a:p>
          <a:p>
            <a:pPr algn="just"/>
            <a:r>
              <a:rPr lang="en-US" sz="2800" dirty="0"/>
              <a:t>Whatever the size of tour operators, it has provided necessary travel information to the tourists. This task is utterly difficult and very complicated. A tour operator must give up-to-date, accurate and timely information regarding destinations, modes of travel, accommodation, sightseeing, immigration, health and security rules about various permits required to travel in a particular area etc.</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228600"/>
            <a:ext cx="8610600" cy="5693866"/>
          </a:xfrm>
          <a:prstGeom prst="rect">
            <a:avLst/>
          </a:prstGeom>
        </p:spPr>
        <p:txBody>
          <a:bodyPr wrap="square">
            <a:spAutoFit/>
          </a:bodyPr>
          <a:lstStyle/>
          <a:p>
            <a:pPr algn="just"/>
            <a:r>
              <a:rPr lang="en-US" sz="2800" b="1" dirty="0"/>
              <a:t>Reservation</a:t>
            </a:r>
          </a:p>
          <a:p>
            <a:pPr algn="just"/>
            <a:r>
              <a:rPr lang="en-US" sz="2800" dirty="0"/>
              <a:t>It is a very important function of all type tour operators and travel agencies. Tour operator makes all the reservation by making linkages with accommodation sector, transport sector and other entertainment organizations to reserve rooms, and seats in cultural programmes and transportation</a:t>
            </a:r>
            <a:r>
              <a:rPr lang="en-US" sz="2800" dirty="0" smtClean="0"/>
              <a:t>.</a:t>
            </a:r>
          </a:p>
          <a:p>
            <a:pPr algn="just"/>
            <a:endParaRPr lang="en-US" sz="2800" dirty="0"/>
          </a:p>
          <a:p>
            <a:pPr algn="just"/>
            <a:r>
              <a:rPr lang="en-US" sz="2800" b="1" dirty="0"/>
              <a:t>Travel Management</a:t>
            </a:r>
          </a:p>
          <a:p>
            <a:pPr algn="just"/>
            <a:r>
              <a:rPr lang="en-US" sz="2800" dirty="0"/>
              <a:t>Tour operators manage tour from beginning to the end of the tour. A tour operator has the responsibility to look after the finer details of a vacation or tour such as hotel, accommodation, meals, conveyance etc. Tour operators provide travel guide, escorting services and arrange all travel related needs and wants</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228600"/>
            <a:ext cx="8534400" cy="6124754"/>
          </a:xfrm>
          <a:prstGeom prst="rect">
            <a:avLst/>
          </a:prstGeom>
        </p:spPr>
        <p:txBody>
          <a:bodyPr wrap="square">
            <a:spAutoFit/>
          </a:bodyPr>
          <a:lstStyle/>
          <a:p>
            <a:pPr algn="just"/>
            <a:r>
              <a:rPr lang="en-US" sz="2800" b="1" dirty="0"/>
              <a:t>Evaluate the Option Available</a:t>
            </a:r>
          </a:p>
          <a:p>
            <a:pPr algn="just"/>
            <a:r>
              <a:rPr lang="en-US" sz="2800" dirty="0"/>
              <a:t>Tour operators evaluate all available options to provide a unique or unforgettable travel experience to tourists during their journey. Tour operators evaluate the various options available for a tour package and provide best of them to tourists</a:t>
            </a:r>
            <a:r>
              <a:rPr lang="en-US" sz="2800" dirty="0" smtClean="0"/>
              <a:t>.</a:t>
            </a:r>
          </a:p>
          <a:p>
            <a:pPr algn="just"/>
            <a:endParaRPr lang="en-US" sz="2800" dirty="0"/>
          </a:p>
          <a:p>
            <a:pPr algn="just"/>
            <a:r>
              <a:rPr lang="en-US" sz="2800" b="1" dirty="0"/>
              <a:t>Promotion</a:t>
            </a:r>
          </a:p>
          <a:p>
            <a:pPr algn="just"/>
            <a:r>
              <a:rPr lang="en-US" sz="2800" dirty="0"/>
              <a:t>Tour Operators makes tour packages and promote them into various tourists markets at domestic as well international level. Tour operators promote a travel destination to attract a large group of tourists at domestic as well as international level. In the promotion of tourist destination, tour operators play a key role. Travel agencies or tour operators are called as </a:t>
            </a:r>
            <a:r>
              <a:rPr lang="en-US" sz="2800" b="1" i="1" dirty="0"/>
              <a:t>image builder</a:t>
            </a:r>
            <a:r>
              <a:rPr lang="en-US" sz="2800" dirty="0"/>
              <a:t> of a country.</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228601"/>
            <a:ext cx="8610600" cy="5693866"/>
          </a:xfrm>
          <a:prstGeom prst="rect">
            <a:avLst/>
          </a:prstGeom>
        </p:spPr>
        <p:txBody>
          <a:bodyPr wrap="square">
            <a:spAutoFit/>
          </a:bodyPr>
          <a:lstStyle/>
          <a:p>
            <a:pPr algn="just"/>
            <a:r>
              <a:rPr lang="en-US" sz="2800" b="1" dirty="0"/>
              <a:t>Sales and Marketing</a:t>
            </a:r>
          </a:p>
          <a:p>
            <a:pPr algn="just"/>
            <a:r>
              <a:rPr lang="en-US" sz="2800" dirty="0"/>
              <a:t>Tour operators do sales and marketing of tourist products. Tour operators buy individual travel components, separately and combine them into a tour package, which is sold with their own price tag to the public directly. Tour operators do marketing of tourist destinations and </a:t>
            </a:r>
            <a:r>
              <a:rPr lang="en-US" sz="2800" dirty="0">
                <a:hlinkClick r:id="rId2"/>
              </a:rPr>
              <a:t>tourism product</a:t>
            </a:r>
            <a:r>
              <a:rPr lang="en-US" sz="2800" dirty="0"/>
              <a:t> to attracts the attention of the tourists/travelers</a:t>
            </a:r>
            <a:r>
              <a:rPr lang="en-US" sz="2800" dirty="0" smtClean="0"/>
              <a:t>.</a:t>
            </a:r>
          </a:p>
          <a:p>
            <a:pPr algn="just"/>
            <a:endParaRPr lang="en-US" sz="2800" dirty="0"/>
          </a:p>
          <a:p>
            <a:pPr algn="just"/>
            <a:r>
              <a:rPr lang="en-US" sz="2800" b="1" dirty="0"/>
              <a:t>Taking Care of Glitch</a:t>
            </a:r>
          </a:p>
          <a:p>
            <a:pPr algn="just"/>
            <a:r>
              <a:rPr lang="en-US" sz="2800" dirty="0"/>
              <a:t>Tours operators are also called handling agencies which handles tour package and take care of all the glitches and problems arises during a tour package. Tour operators fix the glitches and provide the best available alternative to tourists during their </a:t>
            </a:r>
            <a:r>
              <a:rPr lang="en-US" sz="2800" dirty="0" smtClean="0"/>
              <a:t>journey</a:t>
            </a:r>
            <a:endParaRPr lang="en-US" sz="2800"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quity">
  <a:themeElements>
    <a:clrScheme name="Equity">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Equity">
      <a:majorFont>
        <a:latin typeface="Franklin Gothic Book"/>
        <a:ea typeface=""/>
        <a:cs typeface=""/>
        <a:font script="Grek" typeface="Calibri"/>
        <a:font script="Cyrl" typeface="Calibri"/>
        <a:font script="Jpan" typeface="HGｺﾞｼｯｸM"/>
        <a:font script="Hang" typeface="바탕"/>
        <a:font script="Hans" typeface="幼圆"/>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Perpetua"/>
        <a:ea typeface=""/>
        <a:cs typeface=""/>
        <a:font script="Grek" typeface="Cambria"/>
        <a:font script="Cyrl" typeface="Cambria"/>
        <a:font script="Jpan" typeface="HG創英ﾌﾟﾚｾﾞﾝｽEB"/>
        <a:font script="Hang" typeface="맑은 고딕"/>
        <a:font script="Hans" typeface="宋体"/>
        <a:font script="Hant" typeface="新細明體"/>
        <a:font script="Arab" typeface="Times New Roman"/>
        <a:font script="Hebr" typeface="Aharoni"/>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Equity">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1">
            <a:duotone>
              <a:schemeClr val="phClr">
                <a:tint val="95000"/>
                <a:satMod val="200000"/>
              </a:schemeClr>
              <a:schemeClr val="phClr">
                <a:shade val="80000"/>
                <a:satMod val="100000"/>
              </a:schemeClr>
            </a:duotone>
          </a:blip>
          <a:tile tx="0" ty="0" sx="55000" sy="5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Equity</Template>
  <TotalTime>5</TotalTime>
  <Words>642</Words>
  <Application>Microsoft Office PowerPoint</Application>
  <PresentationFormat>On-screen Show (4:3)</PresentationFormat>
  <Paragraphs>120</Paragraphs>
  <Slides>9</Slides>
  <Notes>0</Notes>
  <HiddenSlides>0</HiddenSlides>
  <MMClips>0</MMClips>
  <ScaleCrop>false</ScaleCrop>
  <HeadingPairs>
    <vt:vector size="4" baseType="variant">
      <vt:variant>
        <vt:lpstr>Theme</vt:lpstr>
      </vt:variant>
      <vt:variant>
        <vt:i4>1</vt:i4>
      </vt:variant>
      <vt:variant>
        <vt:lpstr>Slide Titles</vt:lpstr>
      </vt:variant>
      <vt:variant>
        <vt:i4>9</vt:i4>
      </vt:variant>
    </vt:vector>
  </HeadingPairs>
  <TitlesOfParts>
    <vt:vector size="10" baseType="lpstr">
      <vt:lpstr>Equity</vt:lpstr>
      <vt:lpstr>Functions of Tour Operator </vt:lpstr>
      <vt:lpstr>Slide 2</vt:lpstr>
      <vt:lpstr>Slide 3</vt:lpstr>
      <vt:lpstr>Slide 4</vt:lpstr>
      <vt:lpstr>Slide 5</vt:lpstr>
      <vt:lpstr>Slide 6</vt:lpstr>
      <vt:lpstr>Slide 7</vt:lpstr>
      <vt:lpstr>Slide 8</vt:lpstr>
      <vt:lpstr>Slide 9</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Functions of Tour Operator </dc:title>
  <dc:creator>Ashutosh</dc:creator>
  <cp:lastModifiedBy>Ashutosh</cp:lastModifiedBy>
  <cp:revision>4</cp:revision>
  <dcterms:created xsi:type="dcterms:W3CDTF">2020-05-13T13:16:11Z</dcterms:created>
  <dcterms:modified xsi:type="dcterms:W3CDTF">2020-05-14T15:29:02Z</dcterms:modified>
</cp:coreProperties>
</file>