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ECC30AB9-CFA0-4BFD-863B-EE65A10D660E}" type="datetimeFigureOut">
              <a:rPr lang="en-US" smtClean="0"/>
              <a:pPr/>
              <a:t>5/9/2020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A17F3968-E1B6-406B-AE78-2A2338CAC881}"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CC30AB9-CFA0-4BFD-863B-EE65A10D660E}" type="datetimeFigureOut">
              <a:rPr lang="en-US" smtClean="0"/>
              <a:pPr/>
              <a:t>5/9/2020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7F3968-E1B6-406B-AE78-2A2338CAC88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CC30AB9-CFA0-4BFD-863B-EE65A10D660E}" type="datetimeFigureOut">
              <a:rPr lang="en-US" smtClean="0"/>
              <a:pPr/>
              <a:t>5/9/2020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7F3968-E1B6-406B-AE78-2A2338CAC88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ECC30AB9-CFA0-4BFD-863B-EE65A10D660E}" type="datetimeFigureOut">
              <a:rPr lang="en-US" smtClean="0"/>
              <a:pPr/>
              <a:t>5/9/2020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7F3968-E1B6-406B-AE78-2A2338CAC881}"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CC30AB9-CFA0-4BFD-863B-EE65A10D660E}" type="datetimeFigureOut">
              <a:rPr lang="en-US" smtClean="0"/>
              <a:pPr/>
              <a:t>5/9/2020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A17F3968-E1B6-406B-AE78-2A2338CAC881}"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ECC30AB9-CFA0-4BFD-863B-EE65A10D660E}" type="datetimeFigureOut">
              <a:rPr lang="en-US" smtClean="0"/>
              <a:pPr/>
              <a:t>5/9/2020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7F3968-E1B6-406B-AE78-2A2338CAC881}"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ECC30AB9-CFA0-4BFD-863B-EE65A10D660E}" type="datetimeFigureOut">
              <a:rPr lang="en-US" smtClean="0"/>
              <a:pPr/>
              <a:t>5/9/2020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17F3968-E1B6-406B-AE78-2A2338CAC881}"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CC30AB9-CFA0-4BFD-863B-EE65A10D660E}" type="datetimeFigureOut">
              <a:rPr lang="en-US" smtClean="0"/>
              <a:pPr/>
              <a:t>5/9/2020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17F3968-E1B6-406B-AE78-2A2338CAC88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C30AB9-CFA0-4BFD-863B-EE65A10D660E}" type="datetimeFigureOut">
              <a:rPr lang="en-US" smtClean="0"/>
              <a:pPr/>
              <a:t>5/9/2020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17F3968-E1B6-406B-AE78-2A2338CAC88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CC30AB9-CFA0-4BFD-863B-EE65A10D660E}" type="datetimeFigureOut">
              <a:rPr lang="en-US" smtClean="0"/>
              <a:pPr/>
              <a:t>5/9/2020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7F3968-E1B6-406B-AE78-2A2338CAC881}"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CC30AB9-CFA0-4BFD-863B-EE65A10D660E}" type="datetimeFigureOut">
              <a:rPr lang="en-US" smtClean="0"/>
              <a:pPr/>
              <a:t>5/9/2020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A17F3968-E1B6-406B-AE78-2A2338CAC881}"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ECC30AB9-CFA0-4BFD-863B-EE65A10D660E}" type="datetimeFigureOut">
              <a:rPr lang="en-US" smtClean="0"/>
              <a:pPr/>
              <a:t>5/9/2020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A17F3968-E1B6-406B-AE78-2A2338CAC88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hyperlink" Target="https://www.thebalancesmb.com/sem-search-engine-marketing-1794319"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hyperlink" Target="https://www.thebalancesmb.com/affiliate-program-basics-2531498"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hyperlink" Target="https://www.thebalancesmb.com/email-marketing-2948346"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hyperlink" Target="https://www.helpareporter.com/"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fontScale="400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dirty="0"/>
              <a:t>Strategies for Marketing Your Business Online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534400" cy="5509200"/>
          </a:xfrm>
          <a:prstGeom prst="rect">
            <a:avLst/>
          </a:prstGeom>
        </p:spPr>
        <p:txBody>
          <a:bodyPr wrap="square">
            <a:spAutoFit/>
          </a:bodyPr>
          <a:lstStyle/>
          <a:p>
            <a:pPr algn="just"/>
            <a:r>
              <a:rPr lang="en-US" sz="3200" dirty="0"/>
              <a:t>1. Invest in Web Design​​</a:t>
            </a:r>
          </a:p>
          <a:p>
            <a:pPr algn="just"/>
            <a:r>
              <a:rPr lang="en-US" sz="3200" dirty="0"/>
              <a:t>We don’t often think about web design as a marketing tactic, but it influences the amount of time and attention a user will spend on your page. Your website is the center of all your digital marketing efforts, so if your page is not clean, easy to read, and interesting, it won’t matter how much time you put into strategy development – you’re still going to lose customers. </a:t>
            </a:r>
            <a:endParaRPr lang="en-US" sz="3200" dirty="0" smtClean="0"/>
          </a:p>
          <a:p>
            <a:pPr algn="just"/>
            <a:r>
              <a:rPr lang="en-US" sz="3200" dirty="0" smtClean="0"/>
              <a:t>If </a:t>
            </a:r>
            <a:r>
              <a:rPr lang="en-US" sz="3200" dirty="0"/>
              <a:t>you don't have the design skills to do it yourself, then it's worth hiring someone to create a website that is modern, attention-grabbing, and mobile friendly.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632311"/>
          </a:xfrm>
          <a:prstGeom prst="rect">
            <a:avLst/>
          </a:prstGeom>
        </p:spPr>
        <p:txBody>
          <a:bodyPr wrap="square">
            <a:spAutoFit/>
          </a:bodyPr>
          <a:lstStyle/>
          <a:p>
            <a:pPr algn="just"/>
            <a:r>
              <a:rPr lang="en-US" sz="3600" dirty="0"/>
              <a:t>2. Use Search Engine Marketing and </a:t>
            </a:r>
            <a:r>
              <a:rPr lang="en-US" sz="3600" dirty="0" smtClean="0"/>
              <a:t>Optimization</a:t>
            </a:r>
          </a:p>
          <a:p>
            <a:pPr algn="just"/>
            <a:endParaRPr lang="en-US" sz="3600" dirty="0"/>
          </a:p>
          <a:p>
            <a:pPr algn="just"/>
            <a:r>
              <a:rPr lang="en-US" sz="3600" dirty="0">
                <a:hlinkClick r:id="rId2"/>
              </a:rPr>
              <a:t>Search engine marketing</a:t>
            </a:r>
            <a:r>
              <a:rPr lang="en-US" sz="3600" dirty="0"/>
              <a:t> and optimization are part of what helps make your business appear higher on a list of search engine results. With a strong SEO strategy, your company website will become associated with the keywords used to find your services. This increases your chances of being the company an individual chooses to work with after searching online.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247864"/>
          </a:xfrm>
          <a:prstGeom prst="rect">
            <a:avLst/>
          </a:prstGeom>
        </p:spPr>
        <p:txBody>
          <a:bodyPr wrap="square">
            <a:spAutoFit/>
          </a:bodyPr>
          <a:lstStyle/>
          <a:p>
            <a:pPr algn="just"/>
            <a:r>
              <a:rPr lang="en-US" sz="4000" dirty="0"/>
              <a:t>3. Affiliate and Associate Programs </a:t>
            </a:r>
          </a:p>
          <a:p>
            <a:pPr algn="just"/>
            <a:r>
              <a:rPr lang="en-US" sz="4000" dirty="0"/>
              <a:t>With an affiliate program, people who believe in your company can share your information and grow your market on a commission-based platform. An </a:t>
            </a:r>
            <a:r>
              <a:rPr lang="en-US" sz="4000" dirty="0">
                <a:hlinkClick r:id="rId2"/>
              </a:rPr>
              <a:t>affiliate or associate program</a:t>
            </a:r>
            <a:r>
              <a:rPr lang="en-US" sz="4000" dirty="0"/>
              <a:t> doesn’t make sense for every business. However, if you do use these, you can quickly see your marketing efforts improve without needing to do much yourself</a:t>
            </a:r>
            <a:r>
              <a:rPr lang="en-US" sz="4000" dirty="0" smtClean="0"/>
              <a:t>.</a:t>
            </a:r>
            <a:endParaRPr lang="en-US" sz="4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247864"/>
          </a:xfrm>
          <a:prstGeom prst="rect">
            <a:avLst/>
          </a:prstGeom>
        </p:spPr>
        <p:txBody>
          <a:bodyPr wrap="square">
            <a:spAutoFit/>
          </a:bodyPr>
          <a:lstStyle/>
          <a:p>
            <a:pPr algn="just"/>
            <a:r>
              <a:rPr lang="en-US" sz="4000" dirty="0" smtClean="0"/>
              <a:t>4. Hire a Coach or Consultant </a:t>
            </a:r>
          </a:p>
          <a:p>
            <a:pPr algn="just"/>
            <a:r>
              <a:rPr lang="en-US" sz="4000" dirty="0" smtClean="0"/>
              <a:t>If you’re not an expert in digital and internet marketing, ask someone who is. There are hundreds of internet marketing coaches and consultants available to you, many of whom can give you a consultation about what you should change to see success. </a:t>
            </a:r>
            <a:endParaRPr lang="en-US" sz="4000" dirty="0" smtClean="0"/>
          </a:p>
          <a:p>
            <a:pPr algn="just"/>
            <a:r>
              <a:rPr lang="en-US" sz="4000" dirty="0" smtClean="0"/>
              <a:t>For </a:t>
            </a:r>
            <a:r>
              <a:rPr lang="en-US" sz="4000" dirty="0" smtClean="0"/>
              <a:t>small business owners who need to focus on other business systems, a coach or consultant can be extremely helpful.</a:t>
            </a:r>
            <a:endParaRPr lang="en-US" sz="4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610600" cy="6001643"/>
          </a:xfrm>
          <a:prstGeom prst="rect">
            <a:avLst/>
          </a:prstGeom>
        </p:spPr>
        <p:txBody>
          <a:bodyPr wrap="square">
            <a:spAutoFit/>
          </a:bodyPr>
          <a:lstStyle/>
          <a:p>
            <a:pPr algn="just"/>
            <a:r>
              <a:rPr lang="en-US" sz="3200" dirty="0"/>
              <a:t>5. Use Email Marketing </a:t>
            </a:r>
          </a:p>
          <a:p>
            <a:pPr algn="just"/>
            <a:r>
              <a:rPr lang="en-US" sz="3200" dirty="0"/>
              <a:t>It isn’t enough to just send out emails. You will want to consider various </a:t>
            </a:r>
            <a:r>
              <a:rPr lang="en-US" sz="3200" dirty="0">
                <a:hlinkClick r:id="rId2"/>
              </a:rPr>
              <a:t>email</a:t>
            </a:r>
            <a:r>
              <a:rPr lang="en-US" sz="3200" dirty="0"/>
              <a:t> lists that cater to the specific needs of each individual and can present a personalized approach to your campaigns. Take a hard and clear look at the purchasing habits of your customers and use that information to develop your strategy</a:t>
            </a:r>
            <a:r>
              <a:rPr lang="en-US" sz="3200" dirty="0" smtClean="0"/>
              <a:t>.</a:t>
            </a:r>
          </a:p>
          <a:p>
            <a:pPr algn="just"/>
            <a:endParaRPr lang="en-US" sz="3200" dirty="0"/>
          </a:p>
          <a:p>
            <a:pPr algn="just"/>
            <a:r>
              <a:rPr lang="en-US" sz="3200" dirty="0"/>
              <a:t>6. Build an Opt-In Email List</a:t>
            </a:r>
          </a:p>
          <a:p>
            <a:pPr algn="just"/>
            <a:r>
              <a:rPr lang="en-US" sz="3200" dirty="0"/>
              <a:t>An opt-in email list allows customers to come to you and sign up to receive email correspondence. This allows you to connect with potential customers and current clients.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6124754"/>
          </a:xfrm>
          <a:prstGeom prst="rect">
            <a:avLst/>
          </a:prstGeom>
        </p:spPr>
        <p:txBody>
          <a:bodyPr wrap="square">
            <a:spAutoFit/>
          </a:bodyPr>
          <a:lstStyle/>
          <a:p>
            <a:pPr algn="just"/>
            <a:r>
              <a:rPr lang="en-US" sz="2800" dirty="0"/>
              <a:t>7. Get Into Articles or News Stories </a:t>
            </a:r>
          </a:p>
          <a:p>
            <a:pPr algn="just"/>
            <a:r>
              <a:rPr lang="en-US" sz="2800" dirty="0"/>
              <a:t>Work with a public relations professional to get your business into articles and news stories on topics related to what you do. It will not only help establish you as a trusted expert, but it will introduce your business to an even broader base of people. You can also sign up for free services that connect you with writers looking for sources, such as </a:t>
            </a:r>
            <a:r>
              <a:rPr lang="en-US" sz="2800" dirty="0">
                <a:hlinkClick r:id="rId2"/>
              </a:rPr>
              <a:t>Help a Reporter Out</a:t>
            </a:r>
            <a:r>
              <a:rPr lang="en-US" sz="2800" dirty="0" smtClean="0"/>
              <a:t>.</a:t>
            </a:r>
          </a:p>
          <a:p>
            <a:pPr algn="just"/>
            <a:endParaRPr lang="en-US" sz="2800" dirty="0"/>
          </a:p>
          <a:p>
            <a:pPr algn="just"/>
            <a:r>
              <a:rPr lang="en-US" sz="2800" dirty="0"/>
              <a:t>8. Write Online Press Releases </a:t>
            </a:r>
          </a:p>
          <a:p>
            <a:pPr algn="just"/>
            <a:r>
              <a:rPr lang="en-US" sz="2800" dirty="0"/>
              <a:t>When you use online press releases, you’re getting your information out there in a formal setting. This allows newspapers, blogs, or other media sources to see your information and write posts about your company without you needing to put in the effort to connect and claim a story.</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001643"/>
          </a:xfrm>
          <a:prstGeom prst="rect">
            <a:avLst/>
          </a:prstGeom>
        </p:spPr>
        <p:txBody>
          <a:bodyPr wrap="square">
            <a:spAutoFit/>
          </a:bodyPr>
          <a:lstStyle/>
          <a:p>
            <a:pPr algn="just"/>
            <a:r>
              <a:rPr lang="en-US" sz="4800" dirty="0"/>
              <a:t>9. Hold Contests and Giveaways </a:t>
            </a:r>
            <a:endParaRPr lang="en-US" sz="4800" dirty="0" smtClean="0"/>
          </a:p>
          <a:p>
            <a:pPr algn="just"/>
            <a:endParaRPr lang="en-US" sz="4800" dirty="0"/>
          </a:p>
          <a:p>
            <a:pPr algn="just"/>
            <a:r>
              <a:rPr lang="en-US" sz="4800" dirty="0"/>
              <a:t>People love contests and giveaways. Anytime you can encourage promotion from your customers in exchange for a free product or service, you will usually see a surge in purchases or connections</a:t>
            </a:r>
            <a:r>
              <a:rPr lang="en-US" sz="4800" dirty="0" smtClean="0"/>
              <a:t>.</a:t>
            </a:r>
            <a:endParaRPr lang="en-US" sz="4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632311"/>
          </a:xfrm>
          <a:prstGeom prst="rect">
            <a:avLst/>
          </a:prstGeom>
        </p:spPr>
        <p:txBody>
          <a:bodyPr wrap="square">
            <a:spAutoFit/>
          </a:bodyPr>
          <a:lstStyle/>
          <a:p>
            <a:r>
              <a:rPr lang="en-US" sz="3600" dirty="0" smtClean="0"/>
              <a:t>10. Maintain a Blog </a:t>
            </a:r>
          </a:p>
          <a:p>
            <a:r>
              <a:rPr lang="en-US" sz="3600" dirty="0" smtClean="0"/>
              <a:t>Your blog should be used for a number of reasons, including allowing you to consistently post new keywords and optimize your search engine strategy. </a:t>
            </a:r>
            <a:endParaRPr lang="en-US" sz="3600" dirty="0" smtClean="0"/>
          </a:p>
          <a:p>
            <a:r>
              <a:rPr lang="en-US" sz="3600" dirty="0" smtClean="0"/>
              <a:t>More </a:t>
            </a:r>
            <a:r>
              <a:rPr lang="en-US" sz="3600" dirty="0" smtClean="0"/>
              <a:t>than that, your blog becomes somewhere you can offer advice, share bits of information, and really connect with your customers. A lasting relationship begins with trust, and your blog is a great way to build that.</a:t>
            </a:r>
            <a:endParaRPr lang="en-US" sz="36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6</TotalTime>
  <Words>178</Words>
  <Application>Microsoft Office PowerPoint</Application>
  <PresentationFormat>On-screen Show (4:3)</PresentationFormat>
  <Paragraphs>85</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Equity</vt:lpstr>
      <vt:lpstr>Strategies for Marketing Your Business Online</vt:lpstr>
      <vt:lpstr>Slide 2</vt:lpstr>
      <vt:lpstr>Slide 3</vt:lpstr>
      <vt:lpstr>Slide 4</vt:lpstr>
      <vt:lpstr>Slide 5</vt:lpstr>
      <vt:lpstr>Slide 6</vt:lpstr>
      <vt:lpstr>Slide 7</vt:lpstr>
      <vt:lpstr>Slide 8</vt:lpstr>
      <vt:lpstr>Slide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Strategies for Marketing Your Business Online</dc:title>
  <dc:creator>Ashutosh</dc:creator>
  <cp:lastModifiedBy>Ashutosh</cp:lastModifiedBy>
  <cp:revision>4</cp:revision>
  <dcterms:created xsi:type="dcterms:W3CDTF">2020-05-06T08:12:35Z</dcterms:created>
  <dcterms:modified xsi:type="dcterms:W3CDTF">2020-05-09T12:30:22Z</dcterms:modified>
</cp:coreProperties>
</file>