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6E5268E-D074-4833-A1ED-26B86726509D}"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3D09587-4C65-429B-B887-F8E4C604499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E5268E-D074-4833-A1ED-26B86726509D}"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D09587-4C65-429B-B887-F8E4C60449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E5268E-D074-4833-A1ED-26B86726509D}"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D09587-4C65-429B-B887-F8E4C60449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6E5268E-D074-4833-A1ED-26B86726509D}"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D09587-4C65-429B-B887-F8E4C604499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6E5268E-D074-4833-A1ED-26B86726509D}"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3D09587-4C65-429B-B887-F8E4C604499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6E5268E-D074-4833-A1ED-26B86726509D}"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D09587-4C65-429B-B887-F8E4C604499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6E5268E-D074-4833-A1ED-26B86726509D}"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D09587-4C65-429B-B887-F8E4C604499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6E5268E-D074-4833-A1ED-26B86726509D}"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D09587-4C65-429B-B887-F8E4C60449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E5268E-D074-4833-A1ED-26B86726509D}"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D09587-4C65-429B-B887-F8E4C60449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E5268E-D074-4833-A1ED-26B86726509D}"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D09587-4C65-429B-B887-F8E4C604499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E5268E-D074-4833-A1ED-26B86726509D}"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3D09587-4C65-429B-B887-F8E4C604499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6E5268E-D074-4833-A1ED-26B86726509D}"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3D09587-4C65-429B-B887-F8E4C60449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4191000"/>
            <a:ext cx="7543800" cy="2667000"/>
          </a:xfrm>
        </p:spPr>
        <p:txBody>
          <a:bodyPr>
            <a:normAutofit/>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dirty="0" smtClean="0"/>
              <a:t>Merchandising </a:t>
            </a:r>
            <a:r>
              <a:rPr lang="en-US" dirty="0"/>
              <a:t>Functions Of Marketing</a:t>
            </a:r>
            <a:br>
              <a:rPr lang="en-US"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82000" cy="5262979"/>
          </a:xfrm>
          <a:prstGeom prst="rect">
            <a:avLst/>
          </a:prstGeom>
        </p:spPr>
        <p:txBody>
          <a:bodyPr wrap="square">
            <a:spAutoFit/>
          </a:bodyPr>
          <a:lstStyle/>
          <a:p>
            <a:pPr algn="just"/>
            <a:r>
              <a:rPr lang="en-US" sz="2800" dirty="0"/>
              <a:t>It includes the following functions.</a:t>
            </a:r>
            <a:r>
              <a:rPr lang="en-US" sz="2800" dirty="0" smtClean="0"/>
              <a:t/>
            </a:r>
            <a:br>
              <a:rPr lang="en-US" sz="2800" dirty="0" smtClean="0"/>
            </a:br>
            <a:r>
              <a:rPr lang="en-US" sz="2800" dirty="0" smtClean="0"/>
              <a:t/>
            </a:r>
            <a:br>
              <a:rPr lang="en-US" sz="2800" dirty="0" smtClean="0"/>
            </a:br>
            <a:r>
              <a:rPr lang="en-US" sz="2800" dirty="0"/>
              <a:t>Buying</a:t>
            </a:r>
            <a:r>
              <a:rPr lang="en-US" sz="2800" dirty="0" smtClean="0"/>
              <a:t>:</a:t>
            </a:r>
          </a:p>
          <a:p>
            <a:pPr algn="just"/>
            <a:r>
              <a:rPr lang="en-US" sz="2800" dirty="0" smtClean="0"/>
              <a:t/>
            </a:r>
            <a:br>
              <a:rPr lang="en-US" sz="2800" dirty="0" smtClean="0"/>
            </a:br>
            <a:r>
              <a:rPr lang="en-US" sz="2800" dirty="0"/>
              <a:t>It is the process of acquiring goods at the right price, at a right time, in tight quantity and quality and from a right source of supplier. The marketing is concerned with buying of goods for sale or use. Buying includes the determination of one's needs, finding out the sources of supply, the negotiating prices and other terms and the transfer of title from seller to the buyer. Its purpose is to bring the goods at the place where they are wanted.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82000" cy="5509200"/>
          </a:xfrm>
          <a:prstGeom prst="rect">
            <a:avLst/>
          </a:prstGeom>
        </p:spPr>
        <p:txBody>
          <a:bodyPr wrap="square">
            <a:spAutoFit/>
          </a:bodyPr>
          <a:lstStyle/>
          <a:p>
            <a:r>
              <a:rPr lang="en-US" sz="3200" dirty="0"/>
              <a:t>Assembling</a:t>
            </a:r>
            <a:r>
              <a:rPr lang="en-US" sz="3200" dirty="0" smtClean="0"/>
              <a:t>:</a:t>
            </a:r>
          </a:p>
          <a:p>
            <a:r>
              <a:rPr lang="en-US" sz="3200" dirty="0" smtClean="0"/>
              <a:t/>
            </a:r>
            <a:br>
              <a:rPr lang="en-US" sz="3200" dirty="0" smtClean="0"/>
            </a:br>
            <a:r>
              <a:rPr lang="en-US" sz="3200" dirty="0"/>
              <a:t>Various producers at different </a:t>
            </a:r>
            <a:r>
              <a:rPr lang="en-US" sz="3200" dirty="0" err="1"/>
              <a:t>centres</a:t>
            </a:r>
            <a:r>
              <a:rPr lang="en-US" sz="3200" dirty="0"/>
              <a:t> produce goods in small quantities. They cannot be processed unless they are transported to market. This process of collecting goods from various sources and bringing together them in a centrally located place are called assembling. Assembling may be for the purpose of either resale to the retailer or ultimate consumers, or it may be for getting together raw materials to be used by manufacturers.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6001643"/>
          </a:xfrm>
          <a:prstGeom prst="rect">
            <a:avLst/>
          </a:prstGeom>
        </p:spPr>
        <p:txBody>
          <a:bodyPr wrap="square">
            <a:spAutoFit/>
          </a:bodyPr>
          <a:lstStyle/>
          <a:p>
            <a:r>
              <a:rPr lang="en-US" sz="3200" dirty="0"/>
              <a:t>Standardizing and grading</a:t>
            </a:r>
            <a:r>
              <a:rPr lang="en-US" sz="3200" dirty="0" smtClean="0"/>
              <a:t>:</a:t>
            </a:r>
          </a:p>
          <a:p>
            <a:r>
              <a:rPr lang="en-US" sz="3200" dirty="0" smtClean="0"/>
              <a:t/>
            </a:r>
            <a:br>
              <a:rPr lang="en-US" sz="3200" dirty="0" smtClean="0"/>
            </a:br>
            <a:r>
              <a:rPr lang="en-US" sz="3200" dirty="0"/>
              <a:t>Standardizing means the setting up of basic categories or grades of the products. If the particular goods are of certain standard, it means that they are of a certain quality</a:t>
            </a:r>
            <a:r>
              <a:rPr lang="en-US" sz="3200" dirty="0" smtClean="0"/>
              <a:t>.</a:t>
            </a:r>
          </a:p>
          <a:p>
            <a:r>
              <a:rPr lang="en-US" sz="3200" dirty="0" smtClean="0"/>
              <a:t/>
            </a:r>
            <a:br>
              <a:rPr lang="en-US" sz="3200" dirty="0" smtClean="0"/>
            </a:br>
            <a:r>
              <a:rPr lang="en-US" sz="3200" dirty="0"/>
              <a:t>Grading means the division of products into classes made up of units possessing similar characteristics of size and quality. Thus, it may be said that goods are graded in accordance with specifications set up in the standards.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509200"/>
          </a:xfrm>
          <a:prstGeom prst="rect">
            <a:avLst/>
          </a:prstGeom>
        </p:spPr>
        <p:txBody>
          <a:bodyPr wrap="square">
            <a:spAutoFit/>
          </a:bodyPr>
          <a:lstStyle/>
          <a:p>
            <a:pPr algn="just"/>
            <a:r>
              <a:rPr lang="en-US" sz="3200" dirty="0"/>
              <a:t>Storing</a:t>
            </a:r>
            <a:r>
              <a:rPr lang="en-US" sz="3200" dirty="0" smtClean="0"/>
              <a:t>:</a:t>
            </a:r>
          </a:p>
          <a:p>
            <a:pPr algn="just"/>
            <a:r>
              <a:rPr lang="en-US" sz="3200" dirty="0" smtClean="0"/>
              <a:t/>
            </a:r>
            <a:br>
              <a:rPr lang="en-US" sz="3200" dirty="0" smtClean="0"/>
            </a:br>
            <a:r>
              <a:rPr lang="en-US" sz="3200" dirty="0"/>
              <a:t>Storing is another important function of marketing process. It involves the holding of goods in proper condition from the time they are produced until the consumers need them. Storing protects the goods from deterioration and helps in carrying over surplus for future consumption, storing regulates the flow different places; it enables goods to be made available to consumers.</a:t>
            </a:r>
            <a:r>
              <a:rPr lang="en-US" sz="3200" dirty="0" smtClean="0"/>
              <a:t/>
            </a:r>
            <a:br>
              <a:rPr lang="en-US" sz="3200" dirty="0" smtClean="0"/>
            </a:b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632311"/>
          </a:xfrm>
          <a:prstGeom prst="rect">
            <a:avLst/>
          </a:prstGeom>
        </p:spPr>
        <p:txBody>
          <a:bodyPr wrap="square">
            <a:spAutoFit/>
          </a:bodyPr>
          <a:lstStyle/>
          <a:p>
            <a:pPr algn="just"/>
            <a:r>
              <a:rPr lang="en-US" sz="4000" dirty="0"/>
              <a:t>Transportation</a:t>
            </a:r>
            <a:r>
              <a:rPr lang="en-US" sz="4000" dirty="0" smtClean="0"/>
              <a:t>:</a:t>
            </a:r>
          </a:p>
          <a:p>
            <a:pPr algn="just"/>
            <a:r>
              <a:rPr lang="en-US" sz="4000" dirty="0" smtClean="0"/>
              <a:t/>
            </a:r>
            <a:br>
              <a:rPr lang="en-US" sz="4000" dirty="0" smtClean="0"/>
            </a:br>
            <a:r>
              <a:rPr lang="en-US" sz="4000" dirty="0"/>
              <a:t>Transportation helps in the physical movement of goods from places where they are produced to the places where they are demanded. Using any form of transport does distribution of goods. It creates place and time utility for the goods. Transportation has helped in mass production.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24754"/>
          </a:xfrm>
          <a:prstGeom prst="rect">
            <a:avLst/>
          </a:prstGeom>
        </p:spPr>
        <p:txBody>
          <a:bodyPr wrap="square">
            <a:spAutoFit/>
          </a:bodyPr>
          <a:lstStyle/>
          <a:p>
            <a:r>
              <a:rPr lang="en-US" sz="2800" dirty="0"/>
              <a:t>Market research</a:t>
            </a:r>
            <a:r>
              <a:rPr lang="en-US" sz="2800" dirty="0" smtClean="0"/>
              <a:t>:</a:t>
            </a:r>
          </a:p>
          <a:p>
            <a:r>
              <a:rPr lang="en-US" sz="2800" dirty="0" smtClean="0"/>
              <a:t/>
            </a:r>
            <a:br>
              <a:rPr lang="en-US" sz="2800" dirty="0" smtClean="0"/>
            </a:br>
            <a:r>
              <a:rPr lang="en-US" sz="2800" dirty="0"/>
              <a:t>Efficient sales depend on maintaining a stable relationship between supply and demand. It can be achieved by conducting a market research. </a:t>
            </a:r>
            <a:endParaRPr lang="en-US" sz="2800" dirty="0" smtClean="0"/>
          </a:p>
          <a:p>
            <a:endParaRPr lang="en-US" sz="2800" dirty="0" smtClean="0"/>
          </a:p>
          <a:p>
            <a:r>
              <a:rPr lang="en-US" sz="2800" dirty="0" smtClean="0"/>
              <a:t>Through </a:t>
            </a:r>
            <a:r>
              <a:rPr lang="en-US" sz="2800" dirty="0"/>
              <a:t>market research, a manufacturer or dealer can find out the quality and quantity of goods wanted by the customers at the time when the consumers want then. </a:t>
            </a:r>
            <a:endParaRPr lang="en-US" sz="2800" dirty="0" smtClean="0"/>
          </a:p>
          <a:p>
            <a:endParaRPr lang="en-US" sz="2800" dirty="0" smtClean="0"/>
          </a:p>
          <a:p>
            <a:r>
              <a:rPr lang="en-US" sz="2800" dirty="0" smtClean="0"/>
              <a:t>Market </a:t>
            </a:r>
            <a:r>
              <a:rPr lang="en-US" sz="2800" dirty="0"/>
              <a:t>research includes such activities, as marker analysis, sales research, dealer research, consumer research and advertising research. Market research helps in the prosperity of the individual business and the community.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21</TotalTime>
  <Words>34</Words>
  <Application>Microsoft Office PowerPoint</Application>
  <PresentationFormat>On-screen Show (4:3)</PresentationFormat>
  <Paragraphs>29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Equity</vt:lpstr>
      <vt:lpstr>Merchandising Functions Of Marketing </vt:lpstr>
      <vt:lpstr>Slide 2</vt:lpstr>
      <vt:lpstr>Slide 3</vt:lpstr>
      <vt:lpstr>Slide 4</vt:lpstr>
      <vt:lpstr>Slide 5</vt:lpstr>
      <vt:lpstr>Slide 6</vt:lpstr>
      <vt:lpstr>Slide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Merchandising Functions Of Marketing </dc:title>
  <dc:creator>Ashutosh</dc:creator>
  <cp:lastModifiedBy>Ashutosh</cp:lastModifiedBy>
  <cp:revision>4</cp:revision>
  <dcterms:created xsi:type="dcterms:W3CDTF">2020-04-23T09:03:37Z</dcterms:created>
  <dcterms:modified xsi:type="dcterms:W3CDTF">2020-04-24T16:15:19Z</dcterms:modified>
</cp:coreProperties>
</file>