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2286A96-FE0B-4F88-9352-AF1B0CD6A289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1B96194-C09E-4150-A4BB-52668DC568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286A96-FE0B-4F88-9352-AF1B0CD6A289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B96194-C09E-4150-A4BB-52668DC568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286A96-FE0B-4F88-9352-AF1B0CD6A289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B96194-C09E-4150-A4BB-52668DC568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286A96-FE0B-4F88-9352-AF1B0CD6A289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B96194-C09E-4150-A4BB-52668DC568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286A96-FE0B-4F88-9352-AF1B0CD6A289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B96194-C09E-4150-A4BB-52668DC568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286A96-FE0B-4F88-9352-AF1B0CD6A289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B96194-C09E-4150-A4BB-52668DC568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286A96-FE0B-4F88-9352-AF1B0CD6A289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B96194-C09E-4150-A4BB-52668DC568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286A96-FE0B-4F88-9352-AF1B0CD6A289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B96194-C09E-4150-A4BB-52668DC568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286A96-FE0B-4F88-9352-AF1B0CD6A289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B96194-C09E-4150-A4BB-52668DC568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2286A96-FE0B-4F88-9352-AF1B0CD6A289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B96194-C09E-4150-A4BB-52668DC568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2286A96-FE0B-4F88-9352-AF1B0CD6A289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1B96194-C09E-4150-A4BB-52668DC568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2286A96-FE0B-4F88-9352-AF1B0CD6A289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1B96194-C09E-4150-A4BB-52668DC5681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1752600"/>
          </a:xfrm>
        </p:spPr>
        <p:txBody>
          <a:bodyPr/>
          <a:lstStyle/>
          <a:p>
            <a:pPr algn="ctr"/>
            <a:r>
              <a:rPr lang="en-US" dirty="0" smtClean="0"/>
              <a:t>Objectives of Sales Territory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048000"/>
            <a:ext cx="8153400" cy="1763311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dirty="0" smtClean="0"/>
              <a:t>Prof(Dr)</a:t>
            </a:r>
            <a:r>
              <a:rPr lang="en-US" dirty="0" err="1" smtClean="0"/>
              <a:t>B.L.Verma</a:t>
            </a:r>
            <a:endParaRPr lang="en-US" dirty="0" smtClean="0"/>
          </a:p>
          <a:p>
            <a:pPr algn="l"/>
            <a:r>
              <a:rPr lang="en-US" dirty="0" smtClean="0"/>
              <a:t>Professor</a:t>
            </a:r>
          </a:p>
          <a:p>
            <a:pPr algn="l"/>
            <a:r>
              <a:rPr lang="en-US" dirty="0" smtClean="0"/>
              <a:t>Department of Business Administration</a:t>
            </a:r>
          </a:p>
          <a:p>
            <a:pPr algn="l"/>
            <a:r>
              <a:rPr lang="en-US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640254"/>
            <a:ext cx="7620000" cy="5303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81000"/>
            <a:ext cx="81534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buAutoNum type="arabicPeriod"/>
            </a:pPr>
            <a:r>
              <a:rPr lang="en-US" sz="4800" dirty="0" smtClean="0"/>
              <a:t>To </a:t>
            </a:r>
            <a:r>
              <a:rPr lang="en-US" sz="4800" dirty="0"/>
              <a:t>facilitate effective sales planning</a:t>
            </a:r>
            <a:r>
              <a:rPr lang="en-US" sz="4800" dirty="0" smtClean="0"/>
              <a:t>.</a:t>
            </a:r>
          </a:p>
          <a:p>
            <a:pPr marL="342900" indent="-342900" fontAlgn="base">
              <a:buAutoNum type="arabicPeriod"/>
            </a:pPr>
            <a:endParaRPr lang="en-US" sz="4800" dirty="0" smtClean="0"/>
          </a:p>
          <a:p>
            <a:pPr marL="342900" indent="-342900" fontAlgn="base"/>
            <a:endParaRPr lang="en-US" sz="4800" dirty="0"/>
          </a:p>
          <a:p>
            <a:pPr fontAlgn="base"/>
            <a:r>
              <a:rPr lang="en-US" sz="4800" dirty="0"/>
              <a:t>2. To cover and manage the entire market.</a:t>
            </a:r>
          </a:p>
          <a:p>
            <a:r>
              <a:rPr lang="en-US" sz="4800" dirty="0" smtClean="0"/>
              <a:t/>
            </a:r>
            <a:br>
              <a:rPr lang="en-US" sz="4800" dirty="0" smtClean="0"/>
            </a:br>
            <a:endParaRPr lang="en-US" sz="4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457200"/>
            <a:ext cx="838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4000" dirty="0"/>
              <a:t>3. To assign salesmen’s responsibility for a particular territory</a:t>
            </a:r>
            <a:r>
              <a:rPr lang="en-US" sz="4000" dirty="0" smtClean="0"/>
              <a:t>.</a:t>
            </a:r>
          </a:p>
          <a:p>
            <a:pPr fontAlgn="base"/>
            <a:endParaRPr lang="en-US" sz="4000" dirty="0" smtClean="0"/>
          </a:p>
          <a:p>
            <a:pPr fontAlgn="base"/>
            <a:endParaRPr lang="en-US" sz="4000" dirty="0"/>
          </a:p>
          <a:p>
            <a:pPr fontAlgn="base"/>
            <a:r>
              <a:rPr lang="en-US" sz="4000" dirty="0"/>
              <a:t>4. For a better evaluation of performance of the salesmen.</a:t>
            </a:r>
          </a:p>
          <a:p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228600"/>
            <a:ext cx="8305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4800" dirty="0"/>
              <a:t>5. To reduce the selling costs</a:t>
            </a:r>
            <a:r>
              <a:rPr lang="en-US" sz="4800" dirty="0" smtClean="0"/>
              <a:t>.</a:t>
            </a:r>
          </a:p>
          <a:p>
            <a:pPr fontAlgn="base"/>
            <a:endParaRPr lang="en-US" sz="4800" dirty="0"/>
          </a:p>
          <a:p>
            <a:pPr fontAlgn="base"/>
            <a:r>
              <a:rPr lang="en-US" sz="4800" dirty="0"/>
              <a:t>6. To facilitate coordination in marketing functions.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609600"/>
            <a:ext cx="82296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4400" dirty="0"/>
              <a:t>7. To make the marketing research functions</a:t>
            </a:r>
            <a:r>
              <a:rPr lang="en-US" sz="4400" dirty="0" smtClean="0"/>
              <a:t>.</a:t>
            </a:r>
          </a:p>
          <a:p>
            <a:pPr fontAlgn="base"/>
            <a:endParaRPr lang="en-US" sz="4400" dirty="0" smtClean="0"/>
          </a:p>
          <a:p>
            <a:pPr fontAlgn="base"/>
            <a:endParaRPr lang="en-US" sz="4400" dirty="0"/>
          </a:p>
          <a:p>
            <a:pPr fontAlgn="base"/>
            <a:r>
              <a:rPr lang="en-US" sz="4400" dirty="0"/>
              <a:t>8. Development of fair competition among all sales persons.</a:t>
            </a:r>
          </a:p>
          <a:p>
            <a:r>
              <a:rPr lang="en-US" sz="4400" dirty="0" smtClean="0"/>
              <a:t/>
            </a:r>
            <a:br>
              <a:rPr lang="en-US" sz="4400" dirty="0" smtClean="0"/>
            </a:br>
            <a:endParaRPr lang="en-US" sz="4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533400"/>
            <a:ext cx="8229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4000" dirty="0"/>
              <a:t>9. To improve the customer relations</a:t>
            </a:r>
            <a:r>
              <a:rPr lang="en-US" sz="4000" dirty="0" smtClean="0"/>
              <a:t>.</a:t>
            </a:r>
          </a:p>
          <a:p>
            <a:pPr fontAlgn="base"/>
            <a:endParaRPr lang="en-US" sz="4000" dirty="0" smtClean="0"/>
          </a:p>
          <a:p>
            <a:pPr fontAlgn="base"/>
            <a:endParaRPr lang="en-US" sz="4000" dirty="0"/>
          </a:p>
          <a:p>
            <a:pPr fontAlgn="base"/>
            <a:r>
              <a:rPr lang="en-US" sz="4000" dirty="0"/>
              <a:t>10. To appoint salesmen matching with the territory and customers.</a:t>
            </a:r>
          </a:p>
          <a:p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457200"/>
            <a:ext cx="8382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en-US" sz="4000" smtClean="0"/>
          </a:p>
          <a:p>
            <a:pPr fontAlgn="base"/>
            <a:r>
              <a:rPr lang="en-US" sz="4000" smtClean="0"/>
              <a:t>11</a:t>
            </a:r>
            <a:r>
              <a:rPr lang="en-US" sz="4000" dirty="0"/>
              <a:t>. Independent work area for each salesman</a:t>
            </a:r>
            <a:r>
              <a:rPr lang="en-US" sz="4000" dirty="0" smtClean="0"/>
              <a:t>.</a:t>
            </a:r>
          </a:p>
          <a:p>
            <a:pPr fontAlgn="base"/>
            <a:endParaRPr lang="en-US" sz="4000" dirty="0" smtClean="0"/>
          </a:p>
          <a:p>
            <a:pPr fontAlgn="base"/>
            <a:endParaRPr lang="en-US" sz="4000" dirty="0"/>
          </a:p>
          <a:p>
            <a:pPr fontAlgn="base"/>
            <a:r>
              <a:rPr lang="en-US" sz="4000" dirty="0"/>
              <a:t>12. To compete effectively with competing institutions.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42</TotalTime>
  <Words>125</Words>
  <Application>Microsoft Office PowerPoint</Application>
  <PresentationFormat>On-screen Show (4:3)</PresentationFormat>
  <Paragraphs>37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Concourse</vt:lpstr>
      <vt:lpstr>Objectives of Sales Territory 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Objectives of Sales Territory </dc:title>
  <dc:creator>Ashutosh</dc:creator>
  <cp:lastModifiedBy>Ashutosh</cp:lastModifiedBy>
  <cp:revision>7</cp:revision>
  <dcterms:created xsi:type="dcterms:W3CDTF">2020-04-19T14:32:41Z</dcterms:created>
  <dcterms:modified xsi:type="dcterms:W3CDTF">2020-04-21T10:18:17Z</dcterms:modified>
</cp:coreProperties>
</file>