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8A11DA9-C998-4B05-AABF-18314DFFF381}" type="datetimeFigureOut">
              <a:rPr lang="en-US" smtClean="0"/>
              <a:pPr/>
              <a:t>5/9/2020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C9A30E4-60DB-4C76-8ED3-10ABE03E827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8A11DA9-C998-4B05-AABF-18314DFFF381}"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9A30E4-60DB-4C76-8ED3-10ABE03E827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8A11DA9-C998-4B05-AABF-18314DFFF381}"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9A30E4-60DB-4C76-8ED3-10ABE03E827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8A11DA9-C998-4B05-AABF-18314DFFF381}"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9A30E4-60DB-4C76-8ED3-10ABE03E827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8A11DA9-C998-4B05-AABF-18314DFFF381}" type="datetimeFigureOut">
              <a:rPr lang="en-US" smtClean="0"/>
              <a:pPr/>
              <a:t>5/9/2020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C9A30E4-60DB-4C76-8ED3-10ABE03E827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8A11DA9-C998-4B05-AABF-18314DFFF381}"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9A30E4-60DB-4C76-8ED3-10ABE03E827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8A11DA9-C998-4B05-AABF-18314DFFF381}" type="datetimeFigureOut">
              <a:rPr lang="en-US" smtClean="0"/>
              <a:pPr/>
              <a:t>5/9/2020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9A30E4-60DB-4C76-8ED3-10ABE03E827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8A11DA9-C998-4B05-AABF-18314DFFF381}" type="datetimeFigureOut">
              <a:rPr lang="en-US" smtClean="0"/>
              <a:pPr/>
              <a:t>5/9/2020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9A30E4-60DB-4C76-8ED3-10ABE03E827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A11DA9-C998-4B05-AABF-18314DFFF381}" type="datetimeFigureOut">
              <a:rPr lang="en-US" smtClean="0"/>
              <a:pPr/>
              <a:t>5/9/2020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9A30E4-60DB-4C76-8ED3-10ABE03E827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8A11DA9-C998-4B05-AABF-18314DFFF381}"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9A30E4-60DB-4C76-8ED3-10ABE03E827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8A11DA9-C998-4B05-AABF-18314DFFF381}" type="datetimeFigureOut">
              <a:rPr lang="en-US" smtClean="0"/>
              <a:pPr/>
              <a:t>5/9/2020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C9A30E4-60DB-4C76-8ED3-10ABE03E827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08A11DA9-C998-4B05-AABF-18314DFFF381}" type="datetimeFigureOut">
              <a:rPr lang="en-US" smtClean="0"/>
              <a:pPr/>
              <a:t>5/9/2020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C9A30E4-60DB-4C76-8ED3-10ABE03E827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a:t>Benefits of Internet Marketing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247864"/>
          </a:xfrm>
          <a:prstGeom prst="rect">
            <a:avLst/>
          </a:prstGeom>
        </p:spPr>
        <p:txBody>
          <a:bodyPr wrap="square">
            <a:spAutoFit/>
          </a:bodyPr>
          <a:lstStyle/>
          <a:p>
            <a:pPr algn="just" fontAlgn="base"/>
            <a:r>
              <a:rPr lang="en-US" sz="4000" dirty="0" smtClean="0"/>
              <a:t>Today, there is an increase in the number of consumers who buy products and services online. As a result, more and more companies globally are now resorting to internet marketing to connect with their customers and advertise their products and services. </a:t>
            </a:r>
            <a:endParaRPr lang="en-US" sz="4000" dirty="0" smtClean="0"/>
          </a:p>
          <a:p>
            <a:pPr algn="just" fontAlgn="base"/>
            <a:r>
              <a:rPr lang="en-US" sz="4000" dirty="0" smtClean="0"/>
              <a:t>This </a:t>
            </a:r>
            <a:r>
              <a:rPr lang="en-US" sz="4000" dirty="0" smtClean="0"/>
              <a:t>sets them apart from their competitors and it helps them to increase their profit margins.</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247864"/>
          </a:xfrm>
          <a:prstGeom prst="rect">
            <a:avLst/>
          </a:prstGeom>
        </p:spPr>
        <p:txBody>
          <a:bodyPr wrap="square">
            <a:spAutoFit/>
          </a:bodyPr>
          <a:lstStyle/>
          <a:p>
            <a:pPr algn="just"/>
            <a:r>
              <a:rPr lang="en-US" sz="4000" dirty="0"/>
              <a:t>Internet marketing is the use of the internet to advertise goods and services. Businesses can employ various tools to market their products or services</a:t>
            </a:r>
            <a:r>
              <a:rPr lang="en-US" sz="4000" dirty="0" smtClean="0"/>
              <a:t>.</a:t>
            </a:r>
          </a:p>
          <a:p>
            <a:pPr algn="just"/>
            <a:r>
              <a:rPr lang="en-US" sz="4000" dirty="0" smtClean="0"/>
              <a:t> </a:t>
            </a:r>
            <a:r>
              <a:rPr lang="en-US" sz="4000" dirty="0"/>
              <a:t>These are social media marketing, pay per click, blogging, direct marketing, content marketing and much more. Successful online advertising translates to increased traffic to your website and increases return on investment.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86800" cy="5632311"/>
          </a:xfrm>
          <a:prstGeom prst="rect">
            <a:avLst/>
          </a:prstGeom>
        </p:spPr>
        <p:txBody>
          <a:bodyPr wrap="square">
            <a:spAutoFit/>
          </a:bodyPr>
          <a:lstStyle/>
          <a:p>
            <a:pPr algn="just" fontAlgn="base"/>
            <a:r>
              <a:rPr lang="en-US" sz="3600" dirty="0" smtClean="0"/>
              <a:t>1. Global reach</a:t>
            </a:r>
          </a:p>
          <a:p>
            <a:pPr algn="just" fontAlgn="base"/>
            <a:r>
              <a:rPr lang="en-US" sz="3600" dirty="0" smtClean="0"/>
              <a:t>Internet marketing provides businesses with a wide base of customers for their services or products. With the internet, all types of businesses, from multinationals to small and medium enterprises, have access to millions of prospective customers. </a:t>
            </a:r>
          </a:p>
          <a:p>
            <a:pPr algn="just" fontAlgn="base"/>
            <a:r>
              <a:rPr lang="en-US" sz="3600" dirty="0" smtClean="0"/>
              <a:t>Your adverts are seen by many customers through the advertising tools that you use. The greater the number of users that visit your page, the higher the sales that you will make.</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fontAlgn="base"/>
            <a:r>
              <a:rPr lang="en-US" sz="3600" dirty="0" smtClean="0"/>
              <a:t>2. 24/7 marketing</a:t>
            </a:r>
          </a:p>
          <a:p>
            <a:pPr algn="just" fontAlgn="base"/>
            <a:r>
              <a:rPr lang="en-US" sz="3600" dirty="0" smtClean="0"/>
              <a:t>With online marketing campaigns, one will be advertising their business 24 hours every day. Furthermore, you will not have to worry about staff wages or store hours</a:t>
            </a:r>
            <a:r>
              <a:rPr lang="en-US" sz="3600" dirty="0" smtClean="0"/>
              <a:t>.</a:t>
            </a:r>
          </a:p>
          <a:p>
            <a:pPr algn="just" fontAlgn="base"/>
            <a:r>
              <a:rPr lang="en-US" sz="3600" dirty="0" smtClean="0"/>
              <a:t> </a:t>
            </a:r>
            <a:r>
              <a:rPr lang="en-US" sz="3600" dirty="0" smtClean="0"/>
              <a:t>Additionally, the time variations in the different parts of the world will not affect your campaigns. Your target customers can access your website and purchase goods and services irrespective of the time or fear of closing hours.</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186309"/>
          </a:xfrm>
          <a:prstGeom prst="rect">
            <a:avLst/>
          </a:prstGeom>
        </p:spPr>
        <p:txBody>
          <a:bodyPr wrap="square">
            <a:spAutoFit/>
          </a:bodyPr>
          <a:lstStyle/>
          <a:p>
            <a:pPr algn="just" fontAlgn="base"/>
            <a:r>
              <a:rPr lang="en-US" sz="3600" dirty="0"/>
              <a:t>3. Low cost</a:t>
            </a:r>
          </a:p>
          <a:p>
            <a:pPr algn="just" fontAlgn="base"/>
            <a:r>
              <a:rPr lang="en-US" sz="3600" dirty="0"/>
              <a:t>In any marketing campaign, cost is a key factor that must be considered as it affects the company’s budget. Businesses can avoid the high cost of marketing that is associated with traditional forms of advertising by embracing internet marketing and blogging. </a:t>
            </a:r>
            <a:endParaRPr lang="en-US" sz="3600" dirty="0" smtClean="0"/>
          </a:p>
          <a:p>
            <a:pPr algn="just" fontAlgn="base"/>
            <a:r>
              <a:rPr lang="en-US" sz="3600" dirty="0" smtClean="0"/>
              <a:t>Internet </a:t>
            </a:r>
            <a:r>
              <a:rPr lang="en-US" sz="3600" dirty="0"/>
              <a:t>marketing is way cheaper than television and radio ads and creating and mounting billboards. Marketing though your blog is one of the ways you can sell effectively online</a:t>
            </a:r>
            <a:r>
              <a:rPr lang="en-US" sz="3600" dirty="0" smtClean="0"/>
              <a:t>.</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pPr algn="just" fontAlgn="base"/>
            <a:r>
              <a:rPr lang="en-US" sz="4000" dirty="0" smtClean="0"/>
              <a:t>4. Social media</a:t>
            </a:r>
          </a:p>
          <a:p>
            <a:pPr algn="just" fontAlgn="base"/>
            <a:r>
              <a:rPr lang="en-US" sz="4000" dirty="0" smtClean="0"/>
              <a:t>Social media plays a crucial role in modern advertising. This is because customers look at comments and reviews posted by other consumers online. </a:t>
            </a:r>
            <a:endParaRPr lang="en-US" sz="4000" dirty="0" smtClean="0"/>
          </a:p>
          <a:p>
            <a:pPr algn="just" fontAlgn="base"/>
            <a:r>
              <a:rPr lang="en-US" sz="4000" dirty="0" smtClean="0"/>
              <a:t>Businesses </a:t>
            </a:r>
            <a:r>
              <a:rPr lang="en-US" sz="4000" dirty="0" smtClean="0"/>
              <a:t>can easily incorporate social network tools in their advertising campaigns and make profits from customers that rely heavily on social media</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algn="just" fontAlgn="base"/>
            <a:r>
              <a:rPr lang="en-US" sz="3200" dirty="0"/>
              <a:t>5. Builds lasting relationships</a:t>
            </a:r>
          </a:p>
          <a:p>
            <a:pPr algn="just" fontAlgn="base"/>
            <a:r>
              <a:rPr lang="en-US" sz="3200" dirty="0"/>
              <a:t>As long as your business has an online presence, your customers will always find you. With internet marketing, suppliers can easily access the email addresses or contacts of both the prospects and the buyers. </a:t>
            </a:r>
            <a:endParaRPr lang="en-US" sz="3200" dirty="0" smtClean="0"/>
          </a:p>
          <a:p>
            <a:pPr algn="just" fontAlgn="base"/>
            <a:r>
              <a:rPr lang="en-US" sz="3200" dirty="0" smtClean="0"/>
              <a:t>Businesses </a:t>
            </a:r>
            <a:r>
              <a:rPr lang="en-US" sz="3200" dirty="0"/>
              <a:t>can use this information to send updates to their customers regarding special discounts, new products or services, new coupons and products available. Furthermore, businesses can continue interacting with their clients after the sale</a:t>
            </a:r>
            <a:r>
              <a:rPr lang="en-US" sz="3200" dirty="0" smtClean="0"/>
              <a:t>.</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6186309"/>
          </a:xfrm>
          <a:prstGeom prst="rect">
            <a:avLst/>
          </a:prstGeom>
        </p:spPr>
        <p:txBody>
          <a:bodyPr wrap="square">
            <a:spAutoFit/>
          </a:bodyPr>
          <a:lstStyle/>
          <a:p>
            <a:pPr algn="just" fontAlgn="base"/>
            <a:r>
              <a:rPr lang="en-US" sz="3600" dirty="0" smtClean="0"/>
              <a:t>6. Ease of personalization</a:t>
            </a:r>
          </a:p>
          <a:p>
            <a:pPr algn="just" fontAlgn="base"/>
            <a:r>
              <a:rPr lang="en-US" sz="3600" dirty="0" smtClean="0"/>
              <a:t>Electronic marketing enables businesses to tailor their advertising techniques to suit the needs of their target audience. Businesses can also personalize communication between them and their clients. </a:t>
            </a:r>
            <a:endParaRPr lang="en-US" sz="3600" dirty="0" smtClean="0"/>
          </a:p>
          <a:p>
            <a:pPr algn="just" fontAlgn="base"/>
            <a:endParaRPr lang="en-US" sz="3600" dirty="0" smtClean="0"/>
          </a:p>
          <a:p>
            <a:pPr algn="just" fontAlgn="base"/>
            <a:r>
              <a:rPr lang="en-US" sz="3600" dirty="0" smtClean="0"/>
              <a:t>This </a:t>
            </a:r>
            <a:r>
              <a:rPr lang="en-US" sz="3600" dirty="0" smtClean="0"/>
              <a:t>ensures that your service or product will reach your prospects in a timely manner. Furthermore, it strengthens the brand image and presence of the company.</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16758"/>
          </a:xfrm>
          <a:prstGeom prst="rect">
            <a:avLst/>
          </a:prstGeom>
        </p:spPr>
        <p:txBody>
          <a:bodyPr wrap="square">
            <a:spAutoFit/>
          </a:bodyPr>
          <a:lstStyle/>
          <a:p>
            <a:pPr algn="just" fontAlgn="base"/>
            <a:r>
              <a:rPr lang="en-US" sz="4000" dirty="0"/>
              <a:t>7. Blogging provides quality content</a:t>
            </a:r>
          </a:p>
          <a:p>
            <a:pPr algn="just" fontAlgn="base"/>
            <a:r>
              <a:rPr lang="en-US" sz="4000" dirty="0"/>
              <a:t>Content reigns on the internet and it attracts natural links. If the content of your blogs is good, other people will want to refer to it and this will attract people to your website. </a:t>
            </a:r>
            <a:endParaRPr lang="en-US" sz="4000" dirty="0" smtClean="0"/>
          </a:p>
          <a:p>
            <a:pPr algn="just" fontAlgn="base"/>
            <a:r>
              <a:rPr lang="en-US" sz="4000" dirty="0" smtClean="0"/>
              <a:t>Make </a:t>
            </a:r>
            <a:r>
              <a:rPr lang="en-US" sz="4000" dirty="0"/>
              <a:t>sure that your website is consistently flowing with fresh, educative and relevant information that your users are looking for</a:t>
            </a:r>
            <a:r>
              <a:rPr lang="en-US" sz="4000" dirty="0" smtClean="0"/>
              <a:t>.</a:t>
            </a:r>
            <a:endParaRPr lang="en-US"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588</Words>
  <Application>Microsoft Office PowerPoint</Application>
  <PresentationFormat>On-screen Show (4:3)</PresentationFormat>
  <Paragraphs>81</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Benefits of Internet Marketing  </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Benefits of Internet Marketing  </dc:title>
  <dc:creator>Ashutosh</dc:creator>
  <cp:lastModifiedBy>Ashutosh</cp:lastModifiedBy>
  <cp:revision>4</cp:revision>
  <dcterms:created xsi:type="dcterms:W3CDTF">2020-05-06T07:27:35Z</dcterms:created>
  <dcterms:modified xsi:type="dcterms:W3CDTF">2020-05-09T12:12:00Z</dcterms:modified>
</cp:coreProperties>
</file>