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C302AEE-AE83-42EA-99F9-B388BB0AFB5C}" type="datetimeFigureOut">
              <a:rPr lang="en-US" smtClean="0"/>
              <a:pPr/>
              <a:t>4/19/2020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8E7F8C5A-8D77-48AE-AC8B-3EE11D635E5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C302AEE-AE83-42EA-99F9-B388BB0AFB5C}"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E7F8C5A-8D77-48AE-AC8B-3EE11D635E5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C302AEE-AE83-42EA-99F9-B388BB0AFB5C}"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E7F8C5A-8D77-48AE-AC8B-3EE11D635E5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C302AEE-AE83-42EA-99F9-B388BB0AFB5C}"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E7F8C5A-8D77-48AE-AC8B-3EE11D635E52}"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C302AEE-AE83-42EA-99F9-B388BB0AFB5C}"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E7F8C5A-8D77-48AE-AC8B-3EE11D635E52}"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C302AEE-AE83-42EA-99F9-B388BB0AFB5C}" type="datetimeFigureOut">
              <a:rPr lang="en-US" smtClean="0"/>
              <a:pPr/>
              <a:t>4/19/2020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E7F8C5A-8D77-48AE-AC8B-3EE11D635E52}"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C302AEE-AE83-42EA-99F9-B388BB0AFB5C}" type="datetimeFigureOut">
              <a:rPr lang="en-US" smtClean="0"/>
              <a:pPr/>
              <a:t>4/19/2020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8E7F8C5A-8D77-48AE-AC8B-3EE11D635E5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C302AEE-AE83-42EA-99F9-B388BB0AFB5C}" type="datetimeFigureOut">
              <a:rPr lang="en-US" smtClean="0"/>
              <a:pPr/>
              <a:t>4/19/2020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8E7F8C5A-8D77-48AE-AC8B-3EE11D635E52}"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C302AEE-AE83-42EA-99F9-B388BB0AFB5C}" type="datetimeFigureOut">
              <a:rPr lang="en-US" smtClean="0"/>
              <a:pPr/>
              <a:t>4/19/2020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8E7F8C5A-8D77-48AE-AC8B-3EE11D635E5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BC302AEE-AE83-42EA-99F9-B388BB0AFB5C}" type="datetimeFigureOut">
              <a:rPr lang="en-US" smtClean="0"/>
              <a:pPr/>
              <a:t>4/19/2020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E7F8C5A-8D77-48AE-AC8B-3EE11D635E5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C302AEE-AE83-42EA-99F9-B388BB0AFB5C}" type="datetimeFigureOut">
              <a:rPr lang="en-US" smtClean="0"/>
              <a:pPr/>
              <a:t>4/19/2020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8E7F8C5A-8D77-48AE-AC8B-3EE11D635E52}"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C302AEE-AE83-42EA-99F9-B388BB0AFB5C}" type="datetimeFigureOut">
              <a:rPr lang="en-US" smtClean="0"/>
              <a:pPr/>
              <a:t>4/19/2020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E7F8C5A-8D77-48AE-AC8B-3EE11D635E5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Advantages of Market Research</a:t>
            </a:r>
            <a:endParaRPr lang="en-US" dirty="0"/>
          </a:p>
        </p:txBody>
      </p:sp>
      <p:sp>
        <p:nvSpPr>
          <p:cNvPr id="3" name="Subtitle 2"/>
          <p:cNvSpPr>
            <a:spLocks noGrp="1"/>
          </p:cNvSpPr>
          <p:nvPr>
            <p:ph type="subTitle" idx="1"/>
          </p:nvPr>
        </p:nvSpPr>
        <p:spPr/>
        <p:txBody>
          <a:bodyPr>
            <a:normAutofit fontScale="70000" lnSpcReduction="20000"/>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82000" cy="6001643"/>
          </a:xfrm>
          <a:prstGeom prst="rect">
            <a:avLst/>
          </a:prstGeom>
        </p:spPr>
        <p:txBody>
          <a:bodyPr wrap="square">
            <a:spAutoFit/>
          </a:bodyPr>
          <a:lstStyle/>
          <a:p>
            <a:pPr fontAlgn="base"/>
            <a:r>
              <a:rPr lang="en-US" sz="2400" dirty="0"/>
              <a:t>10. Market research can find that compromise</a:t>
            </a:r>
            <a:r>
              <a:rPr lang="en-US" sz="2400" dirty="0" smtClean="0"/>
              <a:t>.</a:t>
            </a:r>
          </a:p>
          <a:p>
            <a:pPr fontAlgn="base"/>
            <a:endParaRPr lang="en-US" sz="2400" dirty="0" smtClean="0"/>
          </a:p>
          <a:p>
            <a:pPr fontAlgn="base"/>
            <a:endParaRPr lang="en-US" sz="2400" dirty="0"/>
          </a:p>
          <a:p>
            <a:pPr fontAlgn="base"/>
            <a:r>
              <a:rPr lang="en-US" sz="2400" dirty="0"/>
              <a:t>The team involved in the launch of a new product/service all have their individual perceptions and gut feelings. </a:t>
            </a:r>
            <a:endParaRPr lang="en-US" sz="2400" dirty="0" smtClean="0"/>
          </a:p>
          <a:p>
            <a:pPr fontAlgn="base"/>
            <a:endParaRPr lang="en-US" sz="2400" dirty="0" smtClean="0"/>
          </a:p>
          <a:p>
            <a:pPr fontAlgn="base"/>
            <a:r>
              <a:rPr lang="en-US" sz="2400" dirty="0" smtClean="0"/>
              <a:t>These </a:t>
            </a:r>
            <a:r>
              <a:rPr lang="en-US" sz="2400" dirty="0"/>
              <a:t>certainly should not be ignored, but by going straight to the target audience, you will gain thoughts and opinions from people who may be less biased or less emotionally attached to a new development or service.  </a:t>
            </a:r>
            <a:endParaRPr lang="en-US" sz="2400" dirty="0" smtClean="0"/>
          </a:p>
          <a:p>
            <a:pPr fontAlgn="base"/>
            <a:endParaRPr lang="en-US" sz="2400" dirty="0" smtClean="0"/>
          </a:p>
          <a:p>
            <a:pPr fontAlgn="base"/>
            <a:r>
              <a:rPr lang="en-US" sz="2400" dirty="0" smtClean="0"/>
              <a:t>It </a:t>
            </a:r>
            <a:r>
              <a:rPr lang="en-US" sz="2400" dirty="0"/>
              <a:t>helps gain a new angle, hopefully a compromise in just how you are going to go about a new launch, a new brand or a brand repositioning</a:t>
            </a:r>
            <a:r>
              <a:rPr lang="en-US" sz="2400" dirty="0" smtClean="0"/>
              <a:t>.</a:t>
            </a: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5940088"/>
          </a:xfrm>
          <a:prstGeom prst="rect">
            <a:avLst/>
          </a:prstGeom>
        </p:spPr>
        <p:txBody>
          <a:bodyPr wrap="square">
            <a:spAutoFit/>
          </a:bodyPr>
          <a:lstStyle/>
          <a:p>
            <a:pPr fontAlgn="base"/>
            <a:endParaRPr lang="en-US" sz="2000" dirty="0" smtClean="0"/>
          </a:p>
          <a:p>
            <a:pPr fontAlgn="base"/>
            <a:r>
              <a:rPr lang="en-US" sz="2000" dirty="0" smtClean="0"/>
              <a:t>The team involved in the launch of a new product/service all have their individual perceptions and gut feelings.  </a:t>
            </a:r>
            <a:endParaRPr lang="en-US" sz="2000" dirty="0" smtClean="0"/>
          </a:p>
          <a:p>
            <a:pPr fontAlgn="base"/>
            <a:endParaRPr lang="en-US" sz="2000" dirty="0" smtClean="0"/>
          </a:p>
          <a:p>
            <a:pPr fontAlgn="base"/>
            <a:r>
              <a:rPr lang="en-US" sz="2000" dirty="0" smtClean="0"/>
              <a:t>These </a:t>
            </a:r>
            <a:r>
              <a:rPr lang="en-US" sz="2000" dirty="0" smtClean="0"/>
              <a:t>certainly should not be ignored, but by going </a:t>
            </a:r>
            <a:r>
              <a:rPr lang="en-US" sz="2000" dirty="0" err="1" smtClean="0"/>
              <a:t>straigIn</a:t>
            </a:r>
            <a:r>
              <a:rPr lang="en-US" sz="2000" dirty="0" smtClean="0"/>
              <a:t> a nutshell, market research is an invaluable tool that, at first, might seem expensive and slow, but it’s nothing more than an investment. </a:t>
            </a:r>
            <a:endParaRPr lang="en-US" sz="2000" dirty="0" smtClean="0"/>
          </a:p>
          <a:p>
            <a:pPr fontAlgn="base"/>
            <a:endParaRPr lang="en-US" sz="2000" dirty="0" smtClean="0"/>
          </a:p>
          <a:p>
            <a:pPr fontAlgn="base"/>
            <a:r>
              <a:rPr lang="en-US" sz="2000" dirty="0" smtClean="0"/>
              <a:t>As </a:t>
            </a:r>
            <a:r>
              <a:rPr lang="en-US" sz="2000" dirty="0" smtClean="0"/>
              <a:t>one of our very good clients always says, “ Best to measure twice and cut once to </a:t>
            </a:r>
            <a:r>
              <a:rPr lang="en-US" sz="2000" dirty="0" err="1" smtClean="0"/>
              <a:t>maximise</a:t>
            </a:r>
            <a:r>
              <a:rPr lang="en-US" sz="2000" dirty="0" smtClean="0"/>
              <a:t> your returns</a:t>
            </a:r>
            <a:r>
              <a:rPr lang="en-US" sz="2000" dirty="0" smtClean="0"/>
              <a:t>”.</a:t>
            </a:r>
          </a:p>
          <a:p>
            <a:pPr fontAlgn="base"/>
            <a:endParaRPr lang="en-US" sz="2000" dirty="0" smtClean="0"/>
          </a:p>
          <a:p>
            <a:pPr fontAlgn="base"/>
            <a:endParaRPr lang="en-US" sz="2000" dirty="0" smtClean="0"/>
          </a:p>
          <a:p>
            <a:pPr fontAlgn="base"/>
            <a:r>
              <a:rPr lang="en-US" sz="2000" dirty="0" smtClean="0"/>
              <a:t>If you had the choice of speaking to a good sample of your customers or be left in the dark only with your assumptions, what would you choose?</a:t>
            </a:r>
          </a:p>
          <a:p>
            <a:pPr fontAlgn="base"/>
            <a:r>
              <a:rPr lang="en-US" sz="2000" dirty="0" smtClean="0"/>
              <a:t> </a:t>
            </a:r>
          </a:p>
          <a:p>
            <a:r>
              <a:rPr lang="en-US" sz="2000" dirty="0" smtClean="0"/>
              <a:t/>
            </a:r>
            <a:br>
              <a:rPr lang="en-US" sz="2000" dirty="0" smtClean="0"/>
            </a:br>
            <a:endParaRPr lang="en-US"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685800"/>
            <a:ext cx="8763000" cy="4154984"/>
          </a:xfrm>
          <a:prstGeom prst="rect">
            <a:avLst/>
          </a:prstGeom>
        </p:spPr>
        <p:txBody>
          <a:bodyPr wrap="square">
            <a:spAutoFit/>
          </a:bodyPr>
          <a:lstStyle/>
          <a:p>
            <a:pPr algn="ctr"/>
            <a:r>
              <a:rPr lang="en-US" sz="8800" dirty="0"/>
              <a:t>Top 10 Benefits of Market Research</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05800" cy="5262979"/>
          </a:xfrm>
          <a:prstGeom prst="rect">
            <a:avLst/>
          </a:prstGeom>
        </p:spPr>
        <p:txBody>
          <a:bodyPr wrap="square">
            <a:spAutoFit/>
          </a:bodyPr>
          <a:lstStyle/>
          <a:p>
            <a:pPr marL="514350" indent="-514350" fontAlgn="base">
              <a:buAutoNum type="arabicPeriod"/>
            </a:pPr>
            <a:r>
              <a:rPr lang="en-US" sz="2800" dirty="0" smtClean="0"/>
              <a:t>Market </a:t>
            </a:r>
            <a:r>
              <a:rPr lang="en-US" sz="2800" dirty="0"/>
              <a:t>research guides your communication with current and potential customers</a:t>
            </a:r>
            <a:r>
              <a:rPr lang="en-US" sz="2800" dirty="0" smtClean="0"/>
              <a:t>.</a:t>
            </a:r>
          </a:p>
          <a:p>
            <a:pPr marL="514350" indent="-514350" fontAlgn="base"/>
            <a:endParaRPr lang="en-US" sz="2800" dirty="0"/>
          </a:p>
          <a:p>
            <a:pPr fontAlgn="base"/>
            <a:r>
              <a:rPr lang="en-US" sz="2800" dirty="0"/>
              <a:t>Once you have your research results, you should have enough ammunition to formulate the most effective way to communicate to your customers. </a:t>
            </a:r>
            <a:endParaRPr lang="en-US" sz="2800" dirty="0" smtClean="0"/>
          </a:p>
          <a:p>
            <a:pPr fontAlgn="base"/>
            <a:endParaRPr lang="en-US" sz="2800" dirty="0" smtClean="0"/>
          </a:p>
          <a:p>
            <a:pPr fontAlgn="base"/>
            <a:r>
              <a:rPr lang="en-US" sz="2800" dirty="0" smtClean="0"/>
              <a:t>You </a:t>
            </a:r>
            <a:r>
              <a:rPr lang="en-US" sz="2800" dirty="0"/>
              <a:t>should know what they like/don’t like to hear/see/do. Then you can tailor what you say to them to make them take action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1"/>
            <a:ext cx="8382000" cy="4832092"/>
          </a:xfrm>
          <a:prstGeom prst="rect">
            <a:avLst/>
          </a:prstGeom>
        </p:spPr>
        <p:txBody>
          <a:bodyPr wrap="square">
            <a:spAutoFit/>
          </a:bodyPr>
          <a:lstStyle/>
          <a:p>
            <a:pPr fontAlgn="base"/>
            <a:r>
              <a:rPr lang="en-US" sz="2800" dirty="0"/>
              <a:t>2. Market research helps you identify opportunities in the marketplace</a:t>
            </a:r>
            <a:r>
              <a:rPr lang="en-US" sz="2800" dirty="0" smtClean="0"/>
              <a:t>.</a:t>
            </a:r>
          </a:p>
          <a:p>
            <a:pPr fontAlgn="base"/>
            <a:endParaRPr lang="en-US" sz="2800" dirty="0" smtClean="0"/>
          </a:p>
          <a:p>
            <a:pPr fontAlgn="base"/>
            <a:endParaRPr lang="en-US" sz="2800" dirty="0" smtClean="0"/>
          </a:p>
          <a:p>
            <a:pPr fontAlgn="base"/>
            <a:endParaRPr lang="en-US" sz="2800" dirty="0" smtClean="0"/>
          </a:p>
          <a:p>
            <a:pPr fontAlgn="base"/>
            <a:endParaRPr lang="en-US" sz="2800" dirty="0"/>
          </a:p>
          <a:p>
            <a:pPr fontAlgn="base"/>
            <a:r>
              <a:rPr lang="en-US" sz="2800" dirty="0"/>
              <a:t>Research might make it obvious that a new product you have planned may not be what your market wants or needs. You may then decide to make modifications on what you are going to offer to suit your audience</a:t>
            </a:r>
            <a:r>
              <a:rPr lang="en-US" sz="2800" dirty="0" smtClean="0"/>
              <a:t>.</a:t>
            </a:r>
            <a:endParaRPr 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229600" cy="5693866"/>
          </a:xfrm>
          <a:prstGeom prst="rect">
            <a:avLst/>
          </a:prstGeom>
        </p:spPr>
        <p:txBody>
          <a:bodyPr wrap="square">
            <a:spAutoFit/>
          </a:bodyPr>
          <a:lstStyle/>
          <a:p>
            <a:pPr fontAlgn="base"/>
            <a:r>
              <a:rPr lang="en-US" sz="2800" dirty="0" smtClean="0"/>
              <a:t>3.  Market research helps you minimize risks</a:t>
            </a:r>
            <a:r>
              <a:rPr lang="en-US" sz="2800" dirty="0" smtClean="0"/>
              <a:t>.</a:t>
            </a:r>
          </a:p>
          <a:p>
            <a:pPr fontAlgn="base"/>
            <a:endParaRPr lang="en-US" sz="2800" dirty="0" smtClean="0"/>
          </a:p>
          <a:p>
            <a:pPr fontAlgn="base"/>
            <a:endParaRPr lang="en-US" sz="2800" dirty="0" smtClean="0"/>
          </a:p>
          <a:p>
            <a:pPr fontAlgn="base"/>
            <a:r>
              <a:rPr lang="en-US" sz="2800" dirty="0" smtClean="0"/>
              <a:t>Through market research, you may find all the information you need to decide whether to take action on a particular subject. </a:t>
            </a:r>
            <a:endParaRPr lang="en-US" sz="2800" dirty="0" smtClean="0"/>
          </a:p>
          <a:p>
            <a:pPr fontAlgn="base"/>
            <a:endParaRPr lang="en-US" sz="2800" dirty="0" smtClean="0"/>
          </a:p>
          <a:p>
            <a:pPr fontAlgn="base"/>
            <a:r>
              <a:rPr lang="en-US" sz="2800" dirty="0" smtClean="0"/>
              <a:t>For </a:t>
            </a:r>
            <a:r>
              <a:rPr lang="en-US" sz="2800" dirty="0" smtClean="0"/>
              <a:t>example, you may find that the particular location where you wanted to open a shop already has a saturated market in your line of business, which should make you refrain from making that decision and look for a more appropriate spot</a:t>
            </a: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05800" cy="4708981"/>
          </a:xfrm>
          <a:prstGeom prst="rect">
            <a:avLst/>
          </a:prstGeom>
        </p:spPr>
        <p:txBody>
          <a:bodyPr wrap="square">
            <a:spAutoFit/>
          </a:bodyPr>
          <a:lstStyle/>
          <a:p>
            <a:pPr fontAlgn="base"/>
            <a:r>
              <a:rPr lang="en-US" sz="2000" dirty="0"/>
              <a:t>4. Market research measures your reputation</a:t>
            </a:r>
            <a:r>
              <a:rPr lang="en-US" sz="2000" dirty="0" smtClean="0"/>
              <a:t>.</a:t>
            </a:r>
          </a:p>
          <a:p>
            <a:pPr fontAlgn="base"/>
            <a:endParaRPr lang="en-US" sz="2000" dirty="0" smtClean="0"/>
          </a:p>
          <a:p>
            <a:pPr fontAlgn="base"/>
            <a:endParaRPr lang="en-US" sz="2000" dirty="0"/>
          </a:p>
          <a:p>
            <a:pPr fontAlgn="base"/>
            <a:r>
              <a:rPr lang="en-US" sz="2000" dirty="0"/>
              <a:t>It’s always good to know how you measure against your competitors. Market research finds out just where you are and then, according to the results, you can take action to change perception</a:t>
            </a:r>
            <a:r>
              <a:rPr lang="en-US" sz="2000" dirty="0" smtClean="0"/>
              <a:t>.</a:t>
            </a:r>
          </a:p>
          <a:p>
            <a:pPr fontAlgn="base"/>
            <a:endParaRPr lang="en-US" sz="2000" dirty="0"/>
          </a:p>
          <a:p>
            <a:pPr fontAlgn="base"/>
            <a:r>
              <a:rPr lang="en-US" sz="2000" dirty="0"/>
              <a:t>5.  Market research uncovers and identifies potential problems</a:t>
            </a:r>
            <a:r>
              <a:rPr lang="en-US" sz="2000" dirty="0" smtClean="0"/>
              <a:t>.</a:t>
            </a:r>
          </a:p>
          <a:p>
            <a:pPr fontAlgn="base"/>
            <a:endParaRPr lang="en-US" sz="2000" dirty="0" smtClean="0"/>
          </a:p>
          <a:p>
            <a:pPr fontAlgn="base"/>
            <a:endParaRPr lang="en-US" sz="2000" dirty="0"/>
          </a:p>
          <a:p>
            <a:pPr fontAlgn="base"/>
            <a:r>
              <a:rPr lang="en-US" sz="2000" dirty="0"/>
              <a:t>You can get consumers’ reactions to a new product or service when it is still being developed. This should enlighten any further development so it suits its intended market.</a:t>
            </a:r>
          </a:p>
          <a:p>
            <a:pPr fontAlgn="base"/>
            <a:r>
              <a:rPr lang="en-US" sz="2000" dirty="0"/>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077200" cy="4708981"/>
          </a:xfrm>
          <a:prstGeom prst="rect">
            <a:avLst/>
          </a:prstGeom>
        </p:spPr>
        <p:txBody>
          <a:bodyPr wrap="square">
            <a:spAutoFit/>
          </a:bodyPr>
          <a:lstStyle/>
          <a:p>
            <a:pPr fontAlgn="base"/>
            <a:r>
              <a:rPr lang="en-US" sz="2000" dirty="0"/>
              <a:t>6. Market research helps you plan ahead</a:t>
            </a:r>
            <a:r>
              <a:rPr lang="en-US" sz="2000" dirty="0" smtClean="0"/>
              <a:t>.</a:t>
            </a:r>
          </a:p>
          <a:p>
            <a:pPr fontAlgn="base"/>
            <a:endParaRPr lang="en-US" sz="2000" dirty="0" smtClean="0"/>
          </a:p>
          <a:p>
            <a:pPr fontAlgn="base"/>
            <a:endParaRPr lang="en-US" sz="2000" dirty="0"/>
          </a:p>
          <a:p>
            <a:pPr fontAlgn="base"/>
            <a:r>
              <a:rPr lang="en-US" sz="2000" dirty="0"/>
              <a:t>Research can estimate the likely sales of a new product/service and also the advertising expenditure required to achieve maximum profits</a:t>
            </a:r>
            <a:r>
              <a:rPr lang="en-US" sz="2000" dirty="0" smtClean="0"/>
              <a:t>.</a:t>
            </a:r>
          </a:p>
          <a:p>
            <a:pPr fontAlgn="base"/>
            <a:endParaRPr lang="en-US" sz="2000" dirty="0" smtClean="0"/>
          </a:p>
          <a:p>
            <a:pPr fontAlgn="base"/>
            <a:endParaRPr lang="en-US" sz="2000" dirty="0"/>
          </a:p>
          <a:p>
            <a:pPr fontAlgn="base"/>
            <a:r>
              <a:rPr lang="en-US" sz="2000" dirty="0"/>
              <a:t>7.   Market research can help you establish trends</a:t>
            </a:r>
            <a:r>
              <a:rPr lang="en-US" sz="2000" dirty="0" smtClean="0"/>
              <a:t>.</a:t>
            </a:r>
          </a:p>
          <a:p>
            <a:pPr fontAlgn="base"/>
            <a:endParaRPr lang="en-US" sz="2000" dirty="0" smtClean="0"/>
          </a:p>
          <a:p>
            <a:pPr fontAlgn="base"/>
            <a:endParaRPr lang="en-US" sz="2000" dirty="0"/>
          </a:p>
          <a:p>
            <a:pPr fontAlgn="base"/>
            <a:r>
              <a:rPr lang="en-US" sz="2000" dirty="0"/>
              <a:t>If you treat your market research as an ongoing exercise that you do periodically, you’ll find that you’ll have a lot of data to be able to </a:t>
            </a:r>
            <a:r>
              <a:rPr lang="en-US" sz="2000" dirty="0" err="1"/>
              <a:t>analyse</a:t>
            </a:r>
            <a:r>
              <a:rPr lang="en-US" sz="2000" dirty="0"/>
              <a:t> your customers and establish any particular trends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262979"/>
          </a:xfrm>
          <a:prstGeom prst="rect">
            <a:avLst/>
          </a:prstGeom>
        </p:spPr>
        <p:txBody>
          <a:bodyPr wrap="square">
            <a:spAutoFit/>
          </a:bodyPr>
          <a:lstStyle/>
          <a:p>
            <a:pPr fontAlgn="base"/>
            <a:endParaRPr lang="en-US" sz="2800" dirty="0" smtClean="0"/>
          </a:p>
          <a:p>
            <a:pPr fontAlgn="base"/>
            <a:endParaRPr lang="en-US" sz="2800" dirty="0" smtClean="0"/>
          </a:p>
          <a:p>
            <a:pPr fontAlgn="base"/>
            <a:r>
              <a:rPr lang="en-US" sz="2800" dirty="0" smtClean="0"/>
              <a:t>8</a:t>
            </a:r>
            <a:r>
              <a:rPr lang="en-US" sz="2800" dirty="0"/>
              <a:t>. Market research helps you establish your market positioning</a:t>
            </a:r>
            <a:r>
              <a:rPr lang="en-US" sz="2800" dirty="0" smtClean="0"/>
              <a:t>.</a:t>
            </a:r>
          </a:p>
          <a:p>
            <a:pPr fontAlgn="base"/>
            <a:endParaRPr lang="en-US" sz="2800" dirty="0" smtClean="0"/>
          </a:p>
          <a:p>
            <a:pPr fontAlgn="base"/>
            <a:endParaRPr lang="en-US" sz="2800" dirty="0"/>
          </a:p>
          <a:p>
            <a:pPr fontAlgn="base"/>
            <a:r>
              <a:rPr lang="en-US" sz="2800" dirty="0"/>
              <a:t>It’s important to know the position of your business at particular moments in time. Information from market research helps you benchmark and monitor your progress, which can be useful to make decisions and take action</a:t>
            </a:r>
            <a:r>
              <a:rPr lang="en-US" sz="2800" dirty="0" smtClean="0"/>
              <a:t>.</a:t>
            </a:r>
            <a:endParaRPr 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458200" cy="5693866"/>
          </a:xfrm>
          <a:prstGeom prst="rect">
            <a:avLst/>
          </a:prstGeom>
        </p:spPr>
        <p:txBody>
          <a:bodyPr wrap="square">
            <a:spAutoFit/>
          </a:bodyPr>
          <a:lstStyle/>
          <a:p>
            <a:pPr fontAlgn="base"/>
            <a:r>
              <a:rPr lang="en-US" sz="2800" dirty="0" smtClean="0"/>
              <a:t>9.  Market research can determine the most persuasive ‘promise</a:t>
            </a:r>
            <a:r>
              <a:rPr lang="en-US" sz="2800" dirty="0" smtClean="0"/>
              <a:t>’.</a:t>
            </a:r>
          </a:p>
          <a:p>
            <a:pPr fontAlgn="base"/>
            <a:endParaRPr lang="en-US" sz="2800" dirty="0" smtClean="0"/>
          </a:p>
          <a:p>
            <a:pPr fontAlgn="base"/>
            <a:r>
              <a:rPr lang="en-US" sz="2800" dirty="0" smtClean="0"/>
              <a:t>Every brand needs to make a promise. If you think of the most known brands, they all make a promise to you and you usually know what is by just looking at their logo. It can be security, a fast and tasty meal or the assurance of top technology. It needs to be simple and market research can help you define what your brand’s promise is.</a:t>
            </a:r>
          </a:p>
          <a:p>
            <a:r>
              <a:rPr lang="en-US" sz="2800" dirty="0" smtClean="0"/>
              <a:t/>
            </a:r>
            <a:br>
              <a:rPr lang="en-US" sz="2800" dirty="0" smtClean="0"/>
            </a:br>
            <a:endParaRPr lang="en-US" sz="2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23</TotalTime>
  <Words>307</Words>
  <Application>Microsoft Office PowerPoint</Application>
  <PresentationFormat>On-screen Show (4:3)</PresentationFormat>
  <Paragraphs>73</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Concourse</vt:lpstr>
      <vt:lpstr>Advantages of Market Research</vt:lpstr>
      <vt:lpstr>Slide 2</vt:lpstr>
      <vt:lpstr>Slide 3</vt:lpstr>
      <vt:lpstr>Slide 4</vt:lpstr>
      <vt:lpstr>Slide 5</vt:lpstr>
      <vt:lpstr>Slide 6</vt:lpstr>
      <vt:lpstr>Slide 7</vt:lpstr>
      <vt:lpstr>Slide 8</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Advantages of Market Research</dc:title>
  <dc:creator>Ashutosh</dc:creator>
  <cp:lastModifiedBy>Ashutosh</cp:lastModifiedBy>
  <cp:revision>5</cp:revision>
  <dcterms:created xsi:type="dcterms:W3CDTF">2020-04-19T07:03:08Z</dcterms:created>
  <dcterms:modified xsi:type="dcterms:W3CDTF">2020-04-19T07:46:46Z</dcterms:modified>
</cp:coreProperties>
</file>