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E6C0AB6-C3EE-435E-8008-D6977234E00A}" type="datetimeFigureOut">
              <a:rPr lang="en-US" smtClean="0"/>
              <a:pPr/>
              <a:t>4/29/2020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55176B9F-5A91-4C59-9E8A-F00CF2A75DE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6C0AB6-C3EE-435E-8008-D6977234E00A}"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176B9F-5A91-4C59-9E8A-F00CF2A75D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6C0AB6-C3EE-435E-8008-D6977234E00A}"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176B9F-5A91-4C59-9E8A-F00CF2A75D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E6C0AB6-C3EE-435E-8008-D6977234E00A}"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176B9F-5A91-4C59-9E8A-F00CF2A75DE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6C0AB6-C3EE-435E-8008-D6977234E00A}" type="datetimeFigureOut">
              <a:rPr lang="en-US" smtClean="0"/>
              <a:pPr/>
              <a:t>4/29/2020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55176B9F-5A91-4C59-9E8A-F00CF2A75DE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E6C0AB6-C3EE-435E-8008-D6977234E00A}"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176B9F-5A91-4C59-9E8A-F00CF2A75DE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E6C0AB6-C3EE-435E-8008-D6977234E00A}" type="datetimeFigureOut">
              <a:rPr lang="en-US" smtClean="0"/>
              <a:pPr/>
              <a:t>4/29/2020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176B9F-5A91-4C59-9E8A-F00CF2A75DE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6C0AB6-C3EE-435E-8008-D6977234E00A}" type="datetimeFigureOut">
              <a:rPr lang="en-US" smtClean="0"/>
              <a:pPr/>
              <a:t>4/29/2020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176B9F-5A91-4C59-9E8A-F00CF2A75D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6C0AB6-C3EE-435E-8008-D6977234E00A}" type="datetimeFigureOut">
              <a:rPr lang="en-US" smtClean="0"/>
              <a:pPr/>
              <a:t>4/29/2020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176B9F-5A91-4C59-9E8A-F00CF2A75D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6C0AB6-C3EE-435E-8008-D6977234E00A}"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176B9F-5A91-4C59-9E8A-F00CF2A75DE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6C0AB6-C3EE-435E-8008-D6977234E00A}" type="datetimeFigureOut">
              <a:rPr lang="en-US" smtClean="0"/>
              <a:pPr/>
              <a:t>4/29/2020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55176B9F-5A91-4C59-9E8A-F00CF2A75DE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0E6C0AB6-C3EE-435E-8008-D6977234E00A}" type="datetimeFigureOut">
              <a:rPr lang="en-US" smtClean="0"/>
              <a:pPr/>
              <a:t>4/29/2020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55176B9F-5A91-4C59-9E8A-F00CF2A75D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572000"/>
            <a:ext cx="7391400" cy="1905000"/>
          </a:xfrm>
        </p:spPr>
        <p:txBody>
          <a:bodyPr>
            <a:normAutofit fontScale="92500" lnSpcReduction="20000"/>
          </a:bodyPr>
          <a:lstStyle/>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4Ps </a:t>
            </a:r>
            <a:r>
              <a:rPr lang="en-US" b="1" dirty="0" smtClean="0"/>
              <a:t>of </a:t>
            </a:r>
            <a:r>
              <a:rPr lang="en-US" b="1" dirty="0"/>
              <a:t>Rural Marketing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457200" y="381000"/>
            <a:ext cx="8077200" cy="5548313"/>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304800" y="381000"/>
            <a:ext cx="8382000" cy="58674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228600" y="304800"/>
            <a:ext cx="8686799" cy="601980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228600" y="228600"/>
            <a:ext cx="8610600" cy="60198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5016758"/>
          </a:xfrm>
          <a:prstGeom prst="rect">
            <a:avLst/>
          </a:prstGeom>
        </p:spPr>
        <p:txBody>
          <a:bodyPr wrap="square">
            <a:spAutoFit/>
          </a:bodyPr>
          <a:lstStyle/>
          <a:p>
            <a:r>
              <a:rPr lang="en-US" sz="4000" dirty="0"/>
              <a:t>Most of the companies treat rural market as a dumping ground for the lower end products designed for an urban audience. </a:t>
            </a:r>
            <a:endParaRPr lang="en-US" sz="4000" dirty="0" smtClean="0"/>
          </a:p>
          <a:p>
            <a:endParaRPr lang="en-US" sz="4000" dirty="0" smtClean="0"/>
          </a:p>
          <a:p>
            <a:r>
              <a:rPr lang="en-US" sz="4000" dirty="0" smtClean="0"/>
              <a:t>But</a:t>
            </a:r>
            <a:r>
              <a:rPr lang="en-US" sz="4000" dirty="0"/>
              <a:t>, this scenario is slowly changing and importance is given to the need of the rural consumer. Hence it is important to understand the 4Ps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33400" y="381000"/>
            <a:ext cx="8229600" cy="5867399"/>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533400" y="609600"/>
            <a:ext cx="8153400" cy="55626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304800" y="381000"/>
            <a:ext cx="8458200" cy="58674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457200" y="228600"/>
            <a:ext cx="8305799" cy="60198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228600" y="0"/>
            <a:ext cx="8610600"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000000"/>
                </a:solidFill>
                <a:effectLst/>
                <a:latin typeface="Trebuchet MS" pitchFamily="34" charset="0"/>
                <a:cs typeface="Arial" pitchFamily="34" charset="0"/>
              </a:rPr>
              <a:t>2. Pricing</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0000"/>
                </a:solidFill>
                <a:effectLst/>
                <a:latin typeface="Trebuchet MS" pitchFamily="34" charset="0"/>
                <a:cs typeface="Arial" pitchFamily="34" charset="0"/>
              </a:rPr>
              <a:t>A rural customer is price sensitive and shops for value mainly because of his lower income levels than his urban counterparts. Hence the marketer has to find ways of making the product affordable to the rural consumer.</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0000"/>
                </a:solidFill>
                <a:effectLst/>
                <a:latin typeface="Trebuchet MS" pitchFamily="34" charset="0"/>
                <a:cs typeface="Arial" pitchFamily="34" charset="0"/>
              </a:rPr>
              <a:t>For example banks offer loans for tractors, pump sets, television sets and so on to make the product affordable to a rural consumer.</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0000"/>
                </a:solidFill>
                <a:effectLst/>
                <a:latin typeface="Trebuchet MS" pitchFamily="34" charset="0"/>
                <a:cs typeface="Arial" pitchFamily="34" charset="0"/>
              </a:rPr>
              <a:t>Smaller unit packs are preferred in the case of FMCG products to offer at lower prices.</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304800" y="533400"/>
            <a:ext cx="8534400" cy="60198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381000" y="533400"/>
            <a:ext cx="8229600" cy="57912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149</Words>
  <Application>Microsoft Office PowerPoint</Application>
  <PresentationFormat>On-screen Show (4:3)</PresentationFormat>
  <Paragraphs>39</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4Ps of Rural Marketing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4Ps of Rural Marketing</dc:title>
  <dc:creator>Ashutosh</dc:creator>
  <cp:lastModifiedBy>Ashutosh</cp:lastModifiedBy>
  <cp:revision>4</cp:revision>
  <dcterms:created xsi:type="dcterms:W3CDTF">2020-04-28T09:14:33Z</dcterms:created>
  <dcterms:modified xsi:type="dcterms:W3CDTF">2020-04-29T08:52:12Z</dcterms:modified>
</cp:coreProperties>
</file>