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733A6F9-7FB7-4A33-A1CD-E1EB31B22898}"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9FB43DD-233A-4E1B-B8DE-39E288CDD9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33A6F9-7FB7-4A33-A1CD-E1EB31B22898}"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B43DD-233A-4E1B-B8DE-39E288CDD9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33A6F9-7FB7-4A33-A1CD-E1EB31B22898}"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B43DD-233A-4E1B-B8DE-39E288CDD9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33A6F9-7FB7-4A33-A1CD-E1EB31B22898}"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B43DD-233A-4E1B-B8DE-39E288CDD9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733A6F9-7FB7-4A33-A1CD-E1EB31B22898}"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9FB43DD-233A-4E1B-B8DE-39E288CDD9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733A6F9-7FB7-4A33-A1CD-E1EB31B22898}"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FB43DD-233A-4E1B-B8DE-39E288CDD9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733A6F9-7FB7-4A33-A1CD-E1EB31B22898}"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FB43DD-233A-4E1B-B8DE-39E288CDD9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33A6F9-7FB7-4A33-A1CD-E1EB31B22898}"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FB43DD-233A-4E1B-B8DE-39E288CDD9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33A6F9-7FB7-4A33-A1CD-E1EB31B22898}"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FB43DD-233A-4E1B-B8DE-39E288CDD9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733A6F9-7FB7-4A33-A1CD-E1EB31B22898}"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FB43DD-233A-4E1B-B8DE-39E288CDD9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733A6F9-7FB7-4A33-A1CD-E1EB31B22898}"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9FB43DD-233A-4E1B-B8DE-39E288CDD9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733A6F9-7FB7-4A33-A1CD-E1EB31B22898}"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9FB43DD-233A-4E1B-B8DE-39E288CDD9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4290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smtClean="0"/>
              <a:t>Features of Rural </a:t>
            </a:r>
            <a:r>
              <a:rPr lang="en-US" b="1" dirty="0"/>
              <a:t>Marketing Environment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32311"/>
          </a:xfrm>
          <a:prstGeom prst="rect">
            <a:avLst/>
          </a:prstGeom>
        </p:spPr>
        <p:txBody>
          <a:bodyPr wrap="square">
            <a:spAutoFit/>
          </a:bodyPr>
          <a:lstStyle/>
          <a:p>
            <a:pPr fontAlgn="base"/>
            <a:r>
              <a:rPr lang="en-US" sz="4000" b="1" dirty="0"/>
              <a:t>The following are the features of rural marketing environment</a:t>
            </a:r>
            <a:r>
              <a:rPr lang="en-US" sz="4000" b="1" dirty="0" smtClean="0"/>
              <a:t>:</a:t>
            </a:r>
          </a:p>
          <a:p>
            <a:pPr fontAlgn="base"/>
            <a:endParaRPr lang="en-US" sz="4000" b="1" dirty="0" smtClean="0"/>
          </a:p>
          <a:p>
            <a:pPr fontAlgn="base"/>
            <a:endParaRPr lang="en-US" sz="4000" dirty="0"/>
          </a:p>
          <a:p>
            <a:pPr marL="342900" indent="-342900" fontAlgn="base">
              <a:buAutoNum type="arabicPeriod"/>
            </a:pPr>
            <a:r>
              <a:rPr lang="en-US" sz="4000" dirty="0" smtClean="0"/>
              <a:t>Affected </a:t>
            </a:r>
            <a:r>
              <a:rPr lang="en-US" sz="4000" dirty="0"/>
              <a:t>by External Factors – Main feature of rural marketing environment is that it is greatly affected by external factors like demographic, economical, political, socio culture etc. </a:t>
            </a:r>
            <a:endParaRPr lang="en-US" sz="4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78313"/>
          </a:xfrm>
          <a:prstGeom prst="rect">
            <a:avLst/>
          </a:prstGeom>
        </p:spPr>
        <p:txBody>
          <a:bodyPr wrap="square">
            <a:spAutoFit/>
          </a:bodyPr>
          <a:lstStyle/>
          <a:p>
            <a:pPr marL="342900" indent="-342900" fontAlgn="base"/>
            <a:r>
              <a:rPr lang="en-US" sz="5400" dirty="0" smtClean="0"/>
              <a:t>It is necessary to study these external factors from the point of view of rural markets because these factors are different in rural markets as compared to urban markets.</a:t>
            </a:r>
            <a:endParaRPr lang="en-US"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r>
              <a:rPr lang="en-US" sz="4800" dirty="0"/>
              <a:t>2. Flexibility – Rural marketing environment is not static or rigid. It is highly dynamic and keep changing as compared to last few decades. Rural markets have shown a greater change now a days in terms of various factors like income, birth rate, housing pattern etc.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262979"/>
          </a:xfrm>
          <a:prstGeom prst="rect">
            <a:avLst/>
          </a:prstGeom>
        </p:spPr>
        <p:txBody>
          <a:bodyPr wrap="square">
            <a:spAutoFit/>
          </a:bodyPr>
          <a:lstStyle/>
          <a:p>
            <a:pPr algn="just"/>
            <a:r>
              <a:rPr lang="en-US" sz="4800" dirty="0"/>
              <a:t>3. Complexity – Another feature of rural marketing environment is complexity. There is not only one or two factor which affect rural markets but there are various factors. So, it is not easy to study all factors and hence, it is complex in nature.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001643"/>
          </a:xfrm>
          <a:prstGeom prst="rect">
            <a:avLst/>
          </a:prstGeom>
        </p:spPr>
        <p:txBody>
          <a:bodyPr wrap="square">
            <a:spAutoFit/>
          </a:bodyPr>
          <a:lstStyle/>
          <a:p>
            <a:pPr algn="just" fontAlgn="base"/>
            <a:r>
              <a:rPr lang="en-US" sz="4800" dirty="0"/>
              <a:t>4. Relativity – Impact of rural marketing environment may differ from company to company or country to country. Some environmental factors may affect some company a lot while these factors may have less effect on other company</a:t>
            </a:r>
            <a:r>
              <a:rPr lang="en-US" sz="4800" dirty="0" smtClean="0"/>
              <a:t>.</a:t>
            </a:r>
            <a:endParaRPr lang="en-US" sz="4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algn="just" fontAlgn="base"/>
            <a:endParaRPr lang="en-US" sz="4800" dirty="0" smtClean="0"/>
          </a:p>
          <a:p>
            <a:pPr algn="just" fontAlgn="base"/>
            <a:r>
              <a:rPr lang="en-US" sz="4800" dirty="0" smtClean="0"/>
              <a:t>5. Uncertainty – It is very difficult to predict the changes of marketing environment. As environment is changing very fast. For example, rural markets have great change in term of IT, fashion revolution etc.</a:t>
            </a:r>
            <a:endParaRPr lang="en-US" sz="4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TotalTime>
  <Words>269</Words>
  <Application>Microsoft Office PowerPoint</Application>
  <PresentationFormat>On-screen Show (4:3)</PresentationFormat>
  <Paragraphs>48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Equity</vt:lpstr>
      <vt:lpstr>Features of Rural Marketing Environment </vt:lpstr>
      <vt:lpstr>Slide 2</vt:lpstr>
      <vt:lpstr>Slide 3</vt:lpstr>
      <vt:lpstr>Slide 4</vt:lpstr>
      <vt:lpstr>Slide 5</vt:lpstr>
      <vt:lpstr>Slide 6</vt:lpstr>
      <vt:lpstr>Slide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Features of Rural Marketing Environment </dc:title>
  <dc:creator>Ashutosh</dc:creator>
  <cp:lastModifiedBy>Ashutosh</cp:lastModifiedBy>
  <cp:revision>3</cp:revision>
  <dcterms:created xsi:type="dcterms:W3CDTF">2020-04-30T14:06:43Z</dcterms:created>
  <dcterms:modified xsi:type="dcterms:W3CDTF">2020-05-07T06:52:07Z</dcterms:modified>
</cp:coreProperties>
</file>