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7E039-24DB-4484-A774-A8B1015A1363}" type="datetimeFigureOut">
              <a:rPr lang="en-US" smtClean="0"/>
              <a:pPr/>
              <a:t>4/24/2020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4E157812-AA8A-42F2-ACA3-A5F72CDDD49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7E039-24DB-4484-A774-A8B1015A1363}" type="datetimeFigureOut">
              <a:rPr lang="en-US" smtClean="0"/>
              <a:pPr/>
              <a:t>4/24/2020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57812-AA8A-42F2-ACA3-A5F72CDDD4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7E039-24DB-4484-A774-A8B1015A1363}" type="datetimeFigureOut">
              <a:rPr lang="en-US" smtClean="0"/>
              <a:pPr/>
              <a:t>4/24/2020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57812-AA8A-42F2-ACA3-A5F72CDDD4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7E039-24DB-4484-A774-A8B1015A1363}" type="datetimeFigureOut">
              <a:rPr lang="en-US" smtClean="0"/>
              <a:pPr/>
              <a:t>4/24/2020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57812-AA8A-42F2-ACA3-A5F72CDDD49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7E039-24DB-4484-A774-A8B1015A1363}" type="datetimeFigureOut">
              <a:rPr lang="en-US" smtClean="0"/>
              <a:pPr/>
              <a:t>4/24/2020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4E157812-AA8A-42F2-ACA3-A5F72CDDD4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7E039-24DB-4484-A774-A8B1015A1363}" type="datetimeFigureOut">
              <a:rPr lang="en-US" smtClean="0"/>
              <a:pPr/>
              <a:t>4/24/2020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57812-AA8A-42F2-ACA3-A5F72CDDD49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7E039-24DB-4484-A774-A8B1015A1363}" type="datetimeFigureOut">
              <a:rPr lang="en-US" smtClean="0"/>
              <a:pPr/>
              <a:t>4/24/2020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57812-AA8A-42F2-ACA3-A5F72CDDD49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7E039-24DB-4484-A774-A8B1015A1363}" type="datetimeFigureOut">
              <a:rPr lang="en-US" smtClean="0"/>
              <a:pPr/>
              <a:t>4/24/2020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57812-AA8A-42F2-ACA3-A5F72CDDD4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7E039-24DB-4484-A774-A8B1015A1363}" type="datetimeFigureOut">
              <a:rPr lang="en-US" smtClean="0"/>
              <a:pPr/>
              <a:t>4/24/2020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57812-AA8A-42F2-ACA3-A5F72CDDD4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7E039-24DB-4484-A774-A8B1015A1363}" type="datetimeFigureOut">
              <a:rPr lang="en-US" smtClean="0"/>
              <a:pPr/>
              <a:t>4/24/2020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57812-AA8A-42F2-ACA3-A5F72CDDD49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7E039-24DB-4484-A774-A8B1015A1363}" type="datetimeFigureOut">
              <a:rPr lang="en-US" smtClean="0"/>
              <a:pPr/>
              <a:t>4/24/2020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4E157812-AA8A-42F2-ACA3-A5F72CDDD49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E67E039-24DB-4484-A774-A8B1015A1363}" type="datetimeFigureOut">
              <a:rPr lang="en-US" smtClean="0"/>
              <a:pPr/>
              <a:t>4/24/2020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4E157812-AA8A-42F2-ACA3-A5F72CDDD49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886200"/>
            <a:ext cx="7543800" cy="1752600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en-US" b="1" dirty="0" smtClean="0"/>
              <a:t>Prof(Dr) B.L. </a:t>
            </a:r>
            <a:r>
              <a:rPr lang="en-US" b="1" dirty="0" err="1" smtClean="0"/>
              <a:t>Verma</a:t>
            </a:r>
            <a:endParaRPr lang="en-US" b="1" dirty="0" smtClean="0"/>
          </a:p>
          <a:p>
            <a:pPr algn="l"/>
            <a:r>
              <a:rPr lang="en-US" b="1" dirty="0" smtClean="0"/>
              <a:t>Professor</a:t>
            </a:r>
          </a:p>
          <a:p>
            <a:pPr algn="l"/>
            <a:r>
              <a:rPr lang="en-US" b="1" dirty="0" smtClean="0"/>
              <a:t>Department of business Administration</a:t>
            </a:r>
          </a:p>
          <a:p>
            <a:pPr algn="l"/>
            <a:r>
              <a:rPr lang="en-US" b="1" dirty="0" smtClean="0"/>
              <a:t>UCCMS,MLSU,UDAIPUR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SWOT Analysis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04799"/>
            <a:ext cx="8077200" cy="6019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457200"/>
            <a:ext cx="86106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457200"/>
            <a:ext cx="83820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533400"/>
            <a:ext cx="85344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52400"/>
            <a:ext cx="8458200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304800"/>
            <a:ext cx="86106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81000"/>
            <a:ext cx="83820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228600"/>
            <a:ext cx="8382000" cy="605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28600"/>
            <a:ext cx="861060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12</TotalTime>
  <Words>13</Words>
  <Application>Microsoft Office PowerPoint</Application>
  <PresentationFormat>On-screen Show (4:3)</PresentationFormat>
  <Paragraphs>9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Equity</vt:lpstr>
      <vt:lpstr>SWOT Analysis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SWOT Analysis</dc:title>
  <dc:creator>Ashutosh</dc:creator>
  <cp:lastModifiedBy>Ashutosh</cp:lastModifiedBy>
  <cp:revision>4</cp:revision>
  <dcterms:created xsi:type="dcterms:W3CDTF">2020-04-23T07:25:50Z</dcterms:created>
  <dcterms:modified xsi:type="dcterms:W3CDTF">2020-04-24T15:41:50Z</dcterms:modified>
</cp:coreProperties>
</file>