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6C90DBA-8C31-420A-9AA3-715D18E5F324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01484E4-65A9-43D3-A9C8-4C61FD829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962400"/>
            <a:ext cx="7467600" cy="2514600"/>
          </a:xfrm>
        </p:spPr>
        <p:txBody>
          <a:bodyPr>
            <a:normAutofit/>
          </a:bodyPr>
          <a:lstStyle/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</a:t>
            </a:r>
            <a:r>
              <a:rPr lang="en-US" b="1" dirty="0" smtClean="0"/>
              <a:t>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1"/>
            <a:ext cx="7772400" cy="1524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Advantages </a:t>
            </a:r>
            <a:r>
              <a:rPr lang="en-US" b="1" dirty="0"/>
              <a:t>of Market Segmentation</a:t>
            </a:r>
            <a:br>
              <a:rPr lang="en-US" b="1" dirty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8305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dirty="0"/>
              <a:t>The top ten benefits of market segmentation are as follows: </a:t>
            </a:r>
            <a:endParaRPr lang="en-US" sz="2800" dirty="0" smtClean="0"/>
          </a:p>
          <a:p>
            <a:pPr marL="342900" indent="-342900" fontAlgn="base">
              <a:buAutoNum type="arabicPeriod"/>
            </a:pPr>
            <a:r>
              <a:rPr lang="en-US" sz="2800" dirty="0" smtClean="0"/>
              <a:t>Determining </a:t>
            </a:r>
            <a:r>
              <a:rPr lang="en-US" sz="2800" dirty="0"/>
              <a:t>market opportunities </a:t>
            </a:r>
            <a:endParaRPr lang="en-US" sz="2800" dirty="0" smtClean="0"/>
          </a:p>
          <a:p>
            <a:pPr marL="342900" indent="-342900" fontAlgn="base"/>
            <a:r>
              <a:rPr lang="en-US" sz="2800" dirty="0" smtClean="0"/>
              <a:t>2</a:t>
            </a:r>
            <a:r>
              <a:rPr lang="en-US" sz="2800" dirty="0"/>
              <a:t>. Adjustments in marketing appeals </a:t>
            </a:r>
            <a:endParaRPr lang="en-US" sz="2800" dirty="0" smtClean="0"/>
          </a:p>
          <a:p>
            <a:pPr marL="342900" indent="-342900" fontAlgn="base"/>
            <a:r>
              <a:rPr lang="en-US" sz="2800" dirty="0" smtClean="0"/>
              <a:t>3</a:t>
            </a:r>
            <a:r>
              <a:rPr lang="en-US" sz="2800" dirty="0"/>
              <a:t>. Developing marketing programmes </a:t>
            </a:r>
            <a:endParaRPr lang="en-US" sz="2800" dirty="0" smtClean="0"/>
          </a:p>
          <a:p>
            <a:pPr marL="342900" indent="-342900" fontAlgn="base"/>
            <a:r>
              <a:rPr lang="en-US" sz="2800" dirty="0" smtClean="0"/>
              <a:t>4</a:t>
            </a:r>
            <a:r>
              <a:rPr lang="en-US" sz="2800" dirty="0"/>
              <a:t>. Designing a product </a:t>
            </a:r>
            <a:endParaRPr lang="en-US" sz="2800" dirty="0" smtClean="0"/>
          </a:p>
          <a:p>
            <a:pPr marL="342900" indent="-342900" fontAlgn="base"/>
            <a:r>
              <a:rPr lang="en-US" sz="2800" dirty="0" smtClean="0"/>
              <a:t>5</a:t>
            </a:r>
            <a:r>
              <a:rPr lang="en-US" sz="2800" dirty="0"/>
              <a:t>. Media selection </a:t>
            </a:r>
            <a:endParaRPr lang="en-US" sz="2800" dirty="0" smtClean="0"/>
          </a:p>
          <a:p>
            <a:pPr marL="342900" indent="-342900" fontAlgn="base"/>
            <a:r>
              <a:rPr lang="en-US" sz="2800" dirty="0" smtClean="0"/>
              <a:t>6</a:t>
            </a:r>
            <a:r>
              <a:rPr lang="en-US" sz="2800" dirty="0"/>
              <a:t>. Timing of marketing efforts </a:t>
            </a:r>
            <a:endParaRPr lang="en-US" sz="2800" dirty="0" smtClean="0"/>
          </a:p>
          <a:p>
            <a:pPr marL="342900" indent="-342900" fontAlgn="base"/>
            <a:r>
              <a:rPr lang="en-US" sz="2800" dirty="0" smtClean="0"/>
              <a:t>7</a:t>
            </a:r>
            <a:r>
              <a:rPr lang="en-US" sz="2800" dirty="0"/>
              <a:t>. Efficient use of resources </a:t>
            </a:r>
            <a:endParaRPr lang="en-US" sz="2800" dirty="0" smtClean="0"/>
          </a:p>
          <a:p>
            <a:pPr marL="342900" indent="-342900" fontAlgn="base"/>
            <a:r>
              <a:rPr lang="en-US" sz="2800" dirty="0" smtClean="0"/>
              <a:t>8</a:t>
            </a:r>
            <a:r>
              <a:rPr lang="en-US" sz="2800" dirty="0"/>
              <a:t>. Better service to customers </a:t>
            </a:r>
            <a:endParaRPr lang="en-US" sz="2800" dirty="0" smtClean="0"/>
          </a:p>
          <a:p>
            <a:pPr marL="342900" indent="-342900" fontAlgn="base"/>
            <a:r>
              <a:rPr lang="en-US" sz="2800" dirty="0" smtClean="0"/>
              <a:t>9</a:t>
            </a:r>
            <a:r>
              <a:rPr lang="en-US" sz="2800" dirty="0"/>
              <a:t>. Helps in fixing prices </a:t>
            </a:r>
            <a:endParaRPr lang="en-US" sz="2800" dirty="0" smtClean="0"/>
          </a:p>
          <a:p>
            <a:pPr marL="342900" indent="-342900" fontAlgn="base"/>
            <a:r>
              <a:rPr lang="en-US" sz="2800" dirty="0" smtClean="0"/>
              <a:t>10</a:t>
            </a:r>
            <a:r>
              <a:rPr lang="en-US" sz="2800" dirty="0"/>
              <a:t>. Assist in distribution strategies.</a:t>
            </a:r>
          </a:p>
          <a:p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610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8215313" cy="594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533400"/>
            <a:ext cx="8686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839199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4582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4582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44</TotalTime>
  <Words>80</Words>
  <Application>Microsoft Office PowerPoint</Application>
  <PresentationFormat>On-screen Show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Equity</vt:lpstr>
      <vt:lpstr>Advantages of Market Segmentation 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Advantages of Market Segmentation </dc:title>
  <dc:creator>Ashutosh</dc:creator>
  <cp:lastModifiedBy>Ashutosh</cp:lastModifiedBy>
  <cp:revision>3</cp:revision>
  <dcterms:created xsi:type="dcterms:W3CDTF">2020-04-23T14:38:55Z</dcterms:created>
  <dcterms:modified xsi:type="dcterms:W3CDTF">2020-04-25T05:57:22Z</dcterms:modified>
</cp:coreProperties>
</file>