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7ECD9B07-0915-4FF2-A7F2-EE9670C0525F}" type="datetimeFigureOut">
              <a:rPr lang="en-US" smtClean="0"/>
              <a:pPr/>
              <a:t>5/4/2020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19D928FF-1B70-45F8-8C5E-155FFF9A7C33}"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ECD9B07-0915-4FF2-A7F2-EE9670C0525F}"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D928FF-1B70-45F8-8C5E-155FFF9A7C3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ECD9B07-0915-4FF2-A7F2-EE9670C0525F}"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D928FF-1B70-45F8-8C5E-155FFF9A7C3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7ECD9B07-0915-4FF2-A7F2-EE9670C0525F}"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D928FF-1B70-45F8-8C5E-155FFF9A7C33}"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ECD9B07-0915-4FF2-A7F2-EE9670C0525F}" type="datetimeFigureOut">
              <a:rPr lang="en-US" smtClean="0"/>
              <a:pPr/>
              <a:t>5/4/2020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19D928FF-1B70-45F8-8C5E-155FFF9A7C3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7ECD9B07-0915-4FF2-A7F2-EE9670C0525F}"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D928FF-1B70-45F8-8C5E-155FFF9A7C33}"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7ECD9B07-0915-4FF2-A7F2-EE9670C0525F}" type="datetimeFigureOut">
              <a:rPr lang="en-US" smtClean="0"/>
              <a:pPr/>
              <a:t>5/4/2020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D928FF-1B70-45F8-8C5E-155FFF9A7C33}"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ECD9B07-0915-4FF2-A7F2-EE9670C0525F}" type="datetimeFigureOut">
              <a:rPr lang="en-US" smtClean="0"/>
              <a:pPr/>
              <a:t>5/4/2020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D928FF-1B70-45F8-8C5E-155FFF9A7C3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CD9B07-0915-4FF2-A7F2-EE9670C0525F}" type="datetimeFigureOut">
              <a:rPr lang="en-US" smtClean="0"/>
              <a:pPr/>
              <a:t>5/4/2020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D928FF-1B70-45F8-8C5E-155FFF9A7C3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ECD9B07-0915-4FF2-A7F2-EE9670C0525F}"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D928FF-1B70-45F8-8C5E-155FFF9A7C33}"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ECD9B07-0915-4FF2-A7F2-EE9670C0525F}" type="datetimeFigureOut">
              <a:rPr lang="en-US" smtClean="0"/>
              <a:pPr/>
              <a:t>5/4/2020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19D928FF-1B70-45F8-8C5E-155FFF9A7C33}"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7ECD9B07-0915-4FF2-A7F2-EE9670C0525F}" type="datetimeFigureOut">
              <a:rPr lang="en-US" smtClean="0"/>
              <a:pPr/>
              <a:t>5/4/2020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19D928FF-1B70-45F8-8C5E-155FFF9A7C3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6670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normAutofit/>
          </a:bodyPr>
          <a:lstStyle/>
          <a:p>
            <a:r>
              <a:rPr lang="en-US" b="1" dirty="0"/>
              <a:t>Limitation of Marketing Research</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016758"/>
          </a:xfrm>
          <a:prstGeom prst="rect">
            <a:avLst/>
          </a:prstGeom>
        </p:spPr>
        <p:txBody>
          <a:bodyPr wrap="square">
            <a:spAutoFit/>
          </a:bodyPr>
          <a:lstStyle/>
          <a:p>
            <a:pPr fontAlgn="base"/>
            <a:r>
              <a:rPr lang="en-US" sz="4000" b="1" dirty="0" smtClean="0"/>
              <a:t>7. Subjective or Biased Result</a:t>
            </a:r>
            <a:r>
              <a:rPr lang="en-US" sz="4000" b="1" dirty="0" smtClean="0"/>
              <a:t>:</a:t>
            </a:r>
          </a:p>
          <a:p>
            <a:pPr fontAlgn="base"/>
            <a:endParaRPr lang="en-US" sz="4000" b="1" dirty="0" smtClean="0"/>
          </a:p>
          <a:p>
            <a:pPr fontAlgn="base"/>
            <a:r>
              <a:rPr lang="en-US" sz="4000" dirty="0" smtClean="0"/>
              <a:t>When human being is involved, a completely bias-free response or result is not possible. Effect of personal value, prejudice, attitudes, needs, and other socio-cultural factors affect the objectivity of research adversely. Subjectivity may lead to utter chaos</a:t>
            </a:r>
            <a:endParaRPr lang="en-US" sz="4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5078313"/>
          </a:xfrm>
          <a:prstGeom prst="rect">
            <a:avLst/>
          </a:prstGeom>
        </p:spPr>
        <p:txBody>
          <a:bodyPr wrap="square">
            <a:spAutoFit/>
          </a:bodyPr>
          <a:lstStyle/>
          <a:p>
            <a:pPr fontAlgn="base"/>
            <a:r>
              <a:rPr lang="en-US" sz="3600" b="1" dirty="0"/>
              <a:t>8. It cannot Eliminate Risks Inherent in Decision-making:</a:t>
            </a:r>
          </a:p>
          <a:p>
            <a:pPr fontAlgn="base"/>
            <a:r>
              <a:rPr lang="en-US" sz="3600" dirty="0"/>
              <a:t>In every economic decisions, there exists risk and uncertainly. Marketing research cannot eliminate risk and uncertainty. It is an attempt to minimize degree of risk. So, heavy costs on marketing research don’t guarantee safety and certainty</a:t>
            </a:r>
            <a:r>
              <a:rPr lang="en-US" sz="3600" dirty="0" smtClean="0"/>
              <a:t>.</a:t>
            </a:r>
          </a:p>
          <a:p>
            <a:pPr fontAlgn="base"/>
            <a:endParaRPr lang="en-US" sz="3600" dirty="0"/>
          </a:p>
          <a:p>
            <a:pPr fontAlgn="base"/>
            <a:r>
              <a:rPr lang="en-US" sz="3600" b="1" dirty="0"/>
              <a:t>9. Applicability or Use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016758"/>
          </a:xfrm>
          <a:prstGeom prst="rect">
            <a:avLst/>
          </a:prstGeom>
        </p:spPr>
        <p:txBody>
          <a:bodyPr wrap="square">
            <a:spAutoFit/>
          </a:bodyPr>
          <a:lstStyle/>
          <a:p>
            <a:r>
              <a:rPr lang="en-US" sz="4000" dirty="0"/>
              <a:t>Contribution of research project depends not only on quality and reliability alone, but also the proper use of information. </a:t>
            </a:r>
            <a:endParaRPr lang="en-US" sz="4000" dirty="0" smtClean="0"/>
          </a:p>
          <a:p>
            <a:endParaRPr lang="en-US" sz="4000" dirty="0" smtClean="0"/>
          </a:p>
          <a:p>
            <a:r>
              <a:rPr lang="en-US" sz="4000" dirty="0" smtClean="0"/>
              <a:t>Many </a:t>
            </a:r>
            <a:r>
              <a:rPr lang="en-US" sz="4000" dirty="0"/>
              <a:t>times, marketing research reports remain just a formality for top management. Recommendations are neither considered seriously nor implemented fully.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001643"/>
          </a:xfrm>
          <a:prstGeom prst="rect">
            <a:avLst/>
          </a:prstGeom>
        </p:spPr>
        <p:txBody>
          <a:bodyPr wrap="square">
            <a:spAutoFit/>
          </a:bodyPr>
          <a:lstStyle/>
          <a:p>
            <a:pPr fontAlgn="base"/>
            <a:r>
              <a:rPr lang="en-US" sz="3200" b="1" dirty="0"/>
              <a:t>10. Difference between Filed Officers, Data Analysts, and Decision- makers</a:t>
            </a:r>
            <a:r>
              <a:rPr lang="en-US" sz="3200" b="1" dirty="0" smtClean="0"/>
              <a:t>:</a:t>
            </a:r>
          </a:p>
          <a:p>
            <a:pPr fontAlgn="base"/>
            <a:endParaRPr lang="en-US" sz="3200" b="1" dirty="0"/>
          </a:p>
          <a:p>
            <a:pPr fontAlgn="base"/>
            <a:r>
              <a:rPr lang="en-US" sz="3200" dirty="0"/>
              <a:t>Marketing research activity involves a number of people such as marketing manager, field officer, data analysts, and finally decision-maker. </a:t>
            </a:r>
            <a:endParaRPr lang="en-US" sz="3200" dirty="0" smtClean="0"/>
          </a:p>
          <a:p>
            <a:pPr fontAlgn="base"/>
            <a:endParaRPr lang="en-US" sz="3200" dirty="0" smtClean="0"/>
          </a:p>
          <a:p>
            <a:pPr fontAlgn="base"/>
            <a:r>
              <a:rPr lang="en-US" sz="3200" dirty="0" smtClean="0"/>
              <a:t>All </a:t>
            </a:r>
            <a:r>
              <a:rPr lang="en-US" sz="3200" dirty="0"/>
              <a:t>these people have different objectives, backgrounds, and perspectives. Consistency or parity among them is a vital issue. Unless high degree of integration and intimacy among them exit, one cannot expect a success. In fact, it is difficult</a:t>
            </a:r>
            <a:r>
              <a:rPr lang="en-US" sz="3200" dirty="0" smtClean="0"/>
              <a:t>.</a:t>
            </a:r>
            <a:endParaRPr lang="en-US" sz="3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86800" cy="6186309"/>
          </a:xfrm>
          <a:prstGeom prst="rect">
            <a:avLst/>
          </a:prstGeom>
        </p:spPr>
        <p:txBody>
          <a:bodyPr wrap="square">
            <a:spAutoFit/>
          </a:bodyPr>
          <a:lstStyle/>
          <a:p>
            <a:pPr algn="just" fontAlgn="base"/>
            <a:r>
              <a:rPr lang="en-US" sz="3600" dirty="0" smtClean="0"/>
              <a:t>Marketing manager and those involved in marketing research activity must be aware of these limitations/practical problems. Note that these limiting factors cannot be completely eradicated. </a:t>
            </a:r>
            <a:endParaRPr lang="en-US" sz="3600" dirty="0" smtClean="0"/>
          </a:p>
          <a:p>
            <a:pPr algn="just" fontAlgn="base"/>
            <a:endParaRPr lang="en-US" sz="3600" dirty="0" smtClean="0"/>
          </a:p>
          <a:p>
            <a:pPr algn="just" fontAlgn="base"/>
            <a:r>
              <a:rPr lang="en-US" sz="3600" dirty="0" smtClean="0"/>
              <a:t>Attempts </a:t>
            </a:r>
            <a:r>
              <a:rPr lang="en-US" sz="3600" dirty="0" smtClean="0"/>
              <a:t>should be made to minimize adverse impact of these limiting factors. Careful plan, adequate budget, teamwork, accuracy, timeliness, proper use and implementation, etc., have a strong prospect to contribute in successful marketing research</a:t>
            </a:r>
            <a:endParaRPr lang="en-US" sz="3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509200"/>
          </a:xfrm>
          <a:prstGeom prst="rect">
            <a:avLst/>
          </a:prstGeom>
        </p:spPr>
        <p:txBody>
          <a:bodyPr wrap="square">
            <a:spAutoFit/>
          </a:bodyPr>
          <a:lstStyle/>
          <a:p>
            <a:r>
              <a:rPr lang="en-US" sz="3200" dirty="0"/>
              <a:t>Marketing research plays a crucial role in excelling marketing performance. In fact, it is inevitable to understand and treat customers more effectively than competitors</a:t>
            </a:r>
            <a:r>
              <a:rPr lang="en-US" sz="3200" dirty="0" smtClean="0"/>
              <a:t>.</a:t>
            </a:r>
          </a:p>
          <a:p>
            <a:endParaRPr lang="en-US" sz="3200" dirty="0" smtClean="0"/>
          </a:p>
          <a:p>
            <a:r>
              <a:rPr lang="en-US" sz="3200" dirty="0" smtClean="0"/>
              <a:t> </a:t>
            </a:r>
            <a:r>
              <a:rPr lang="en-US" sz="3200" dirty="0"/>
              <a:t>Marketer can satisfy customers by maintaining close contact with the target market by marketing research. </a:t>
            </a:r>
            <a:endParaRPr lang="en-US" sz="3200" dirty="0" smtClean="0"/>
          </a:p>
          <a:p>
            <a:endParaRPr lang="en-US" sz="3200" dirty="0" smtClean="0"/>
          </a:p>
          <a:p>
            <a:r>
              <a:rPr lang="en-US" sz="3200" dirty="0" smtClean="0"/>
              <a:t>It </a:t>
            </a:r>
            <a:r>
              <a:rPr lang="en-US" sz="3200" dirty="0"/>
              <a:t>is one of the basic tasks of modern marketing. However, it is not free from limitations. Marketing manager must be aware of these limitations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534400" cy="5078313"/>
          </a:xfrm>
          <a:prstGeom prst="rect">
            <a:avLst/>
          </a:prstGeom>
        </p:spPr>
        <p:txBody>
          <a:bodyPr wrap="square">
            <a:spAutoFit/>
          </a:bodyPr>
          <a:lstStyle/>
          <a:p>
            <a:pPr fontAlgn="base"/>
            <a:r>
              <a:rPr lang="en-US" sz="3600" b="1" dirty="0"/>
              <a:t>1. Effect of Extraneous Factors:</a:t>
            </a:r>
          </a:p>
          <a:p>
            <a:pPr fontAlgn="base"/>
            <a:r>
              <a:rPr lang="en-US" sz="3600" dirty="0"/>
              <a:t>Extraneous means external and uncontrollable factors. In most of the cases, the extraneous factors affect marketing research results adversely. </a:t>
            </a:r>
            <a:endParaRPr lang="en-US" sz="3600" dirty="0" smtClean="0"/>
          </a:p>
          <a:p>
            <a:pPr fontAlgn="base"/>
            <a:endParaRPr lang="en-US" sz="3600" dirty="0" smtClean="0"/>
          </a:p>
          <a:p>
            <a:pPr fontAlgn="base"/>
            <a:r>
              <a:rPr lang="en-US" sz="3600" dirty="0" smtClean="0"/>
              <a:t>Due </a:t>
            </a:r>
            <a:r>
              <a:rPr lang="en-US" sz="3600" dirty="0"/>
              <a:t>to impact of such factors, the net impact cannot be estimated. For example, if marketer wants to study the impact of 10% price rise on demand and he raises price by 10%.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32311"/>
          </a:xfrm>
          <a:prstGeom prst="rect">
            <a:avLst/>
          </a:prstGeom>
        </p:spPr>
        <p:txBody>
          <a:bodyPr wrap="square">
            <a:spAutoFit/>
          </a:bodyPr>
          <a:lstStyle/>
          <a:p>
            <a:r>
              <a:rPr lang="en-US" sz="3600" dirty="0"/>
              <a:t>As a result, demand falls by 20%. Here, decrease in demand cannot be fully attributed to price hike only. Demand might have been affected by other factors like introduction of new superior product, attractive offer of competitors, availability of powerful substitutes, etc., over and above price rise. Whatever degree of precaution is taken, one cannot eliminate effect of such factors completely, and as a result, marketing research cannot serve the purpose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6494085"/>
          </a:xfrm>
          <a:prstGeom prst="rect">
            <a:avLst/>
          </a:prstGeom>
        </p:spPr>
        <p:txBody>
          <a:bodyPr wrap="square">
            <a:spAutoFit/>
          </a:bodyPr>
          <a:lstStyle/>
          <a:p>
            <a:pPr fontAlgn="base"/>
            <a:r>
              <a:rPr lang="en-US" sz="3200" b="1" dirty="0"/>
              <a:t>2. Time Gap Makes Research Irrelevant:</a:t>
            </a:r>
          </a:p>
          <a:p>
            <a:pPr fontAlgn="base"/>
            <a:r>
              <a:rPr lang="en-US" sz="3200" dirty="0"/>
              <a:t>Systematic marketing research project needs more time. It takes weeks, months, even years. When marketing research is carried on to investigate or solve the problem, final outcomes are available after considerable time</a:t>
            </a:r>
            <a:r>
              <a:rPr lang="en-US" sz="3200" dirty="0" smtClean="0"/>
              <a:t>.</a:t>
            </a:r>
          </a:p>
          <a:p>
            <a:pPr fontAlgn="base"/>
            <a:endParaRPr lang="en-US" sz="3200" dirty="0" smtClean="0"/>
          </a:p>
          <a:p>
            <a:pPr fontAlgn="base"/>
            <a:r>
              <a:rPr lang="en-US" sz="3200" dirty="0" smtClean="0"/>
              <a:t> </a:t>
            </a:r>
            <a:r>
              <a:rPr lang="en-US" sz="3200" dirty="0"/>
              <a:t>When outcomes are made available, situations might have been changed thoroughly or problem for which research was made might have been solved automatically. Decision-maker needs information in time. But, practically, it is not possible. Sometimes, time, money, and efforts contribute nothing</a:t>
            </a:r>
            <a:r>
              <a:rPr lang="en-US" sz="3200" dirty="0" smtClean="0"/>
              <a:t>.</a:t>
            </a:r>
            <a:endParaRPr lang="en-US"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5016758"/>
          </a:xfrm>
          <a:prstGeom prst="rect">
            <a:avLst/>
          </a:prstGeom>
        </p:spPr>
        <p:txBody>
          <a:bodyPr wrap="square">
            <a:spAutoFit/>
          </a:bodyPr>
          <a:lstStyle/>
          <a:p>
            <a:pPr fontAlgn="base"/>
            <a:r>
              <a:rPr lang="en-US" sz="3200" b="1" dirty="0" smtClean="0"/>
              <a:t>3. Cost Consideration:</a:t>
            </a:r>
          </a:p>
          <a:p>
            <a:pPr fontAlgn="base"/>
            <a:r>
              <a:rPr lang="en-US" sz="3200" dirty="0" smtClean="0"/>
              <a:t>To conduct marketing research systematically is a luxury. A firm needs money for research design, data collection, data analysis, interpretation, and report preparation. Statisticians and computer experts charge heavy fees. </a:t>
            </a:r>
            <a:endParaRPr lang="en-US" sz="3200" dirty="0" smtClean="0"/>
          </a:p>
          <a:p>
            <a:pPr fontAlgn="base"/>
            <a:endParaRPr lang="en-US" sz="3200" dirty="0" smtClean="0"/>
          </a:p>
          <a:p>
            <a:pPr fontAlgn="base"/>
            <a:r>
              <a:rPr lang="en-US" sz="3200" dirty="0" smtClean="0"/>
              <a:t>When </a:t>
            </a:r>
            <a:r>
              <a:rPr lang="en-US" sz="3200" dirty="0" smtClean="0"/>
              <a:t>research is conducted regularly, a company has to maintain a separate well-equipped marketing research department. Marketing research has become costlier. So, it is difficult for medium and small companies to afford</a:t>
            </a:r>
            <a:endParaRPr lang="en-US"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686800" cy="6186309"/>
          </a:xfrm>
          <a:prstGeom prst="rect">
            <a:avLst/>
          </a:prstGeom>
        </p:spPr>
        <p:txBody>
          <a:bodyPr wrap="square">
            <a:spAutoFit/>
          </a:bodyPr>
          <a:lstStyle/>
          <a:p>
            <a:pPr fontAlgn="base"/>
            <a:r>
              <a:rPr lang="en-US" sz="3600" b="1" dirty="0"/>
              <a:t>4. Problem of Rapid Change:</a:t>
            </a:r>
          </a:p>
          <a:p>
            <a:pPr fontAlgn="base"/>
            <a:r>
              <a:rPr lang="en-US" sz="3600" dirty="0"/>
              <a:t>Today’s market is characterized by tremendous changes. Whatever is applicable or relevant today is out-dated tomorrow. Due to rapid changes, marketing research cannot serve the purpose. Research results or outcomes available after the specific time period seem irrelevant or meaningless</a:t>
            </a:r>
            <a:r>
              <a:rPr lang="en-US" sz="3600" dirty="0" smtClean="0"/>
              <a:t>.</a:t>
            </a:r>
          </a:p>
          <a:p>
            <a:pPr fontAlgn="base"/>
            <a:endParaRPr lang="en-US" sz="3600" dirty="0" smtClean="0"/>
          </a:p>
          <a:p>
            <a:pPr fontAlgn="base"/>
            <a:endParaRPr lang="en-US" sz="3600" dirty="0"/>
          </a:p>
          <a:p>
            <a:pPr fontAlgn="base"/>
            <a:r>
              <a:rPr lang="en-US" sz="3600" b="1" dirty="0"/>
              <a:t>5. Problem of Trust and Accuracy</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52400"/>
            <a:ext cx="8534400" cy="5632311"/>
          </a:xfrm>
          <a:prstGeom prst="rect">
            <a:avLst/>
          </a:prstGeom>
        </p:spPr>
        <p:txBody>
          <a:bodyPr wrap="square">
            <a:spAutoFit/>
          </a:bodyPr>
          <a:lstStyle/>
          <a:p>
            <a:r>
              <a:rPr lang="en-US" sz="3600" dirty="0"/>
              <a:t>Marketing research is based on trust and accuracy. Right from the identification of problem to the final outcomes, all depends on trust</a:t>
            </a:r>
            <a:r>
              <a:rPr lang="en-US" sz="3600" dirty="0" smtClean="0"/>
              <a:t>.</a:t>
            </a:r>
          </a:p>
          <a:p>
            <a:endParaRPr lang="en-US" sz="3600" dirty="0" smtClean="0"/>
          </a:p>
          <a:p>
            <a:r>
              <a:rPr lang="en-US" sz="3600" dirty="0" smtClean="0"/>
              <a:t> </a:t>
            </a:r>
            <a:r>
              <a:rPr lang="en-US" sz="3600" dirty="0"/>
              <a:t>Company has to trust on marketing research officer; research officer has to trust on field officer; and field officer has to rely on response of respondents. At any stage of marketing research, accuracy is vital issue. To the extent inaccuracy prevails, marketing research results suffer.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001643"/>
          </a:xfrm>
          <a:prstGeom prst="rect">
            <a:avLst/>
          </a:prstGeom>
        </p:spPr>
        <p:txBody>
          <a:bodyPr wrap="square">
            <a:spAutoFit/>
          </a:bodyPr>
          <a:lstStyle/>
          <a:p>
            <a:pPr fontAlgn="base"/>
            <a:r>
              <a:rPr lang="en-US" sz="3200" b="1" dirty="0"/>
              <a:t>6. It is not Problem Solving Technique but an Aid to Solve the Problem</a:t>
            </a:r>
            <a:r>
              <a:rPr lang="en-US" sz="3200" b="1" dirty="0" smtClean="0"/>
              <a:t>:</a:t>
            </a:r>
          </a:p>
          <a:p>
            <a:pPr fontAlgn="base"/>
            <a:endParaRPr lang="en-US" sz="3200" b="1" dirty="0"/>
          </a:p>
          <a:p>
            <a:pPr fontAlgn="base"/>
            <a:r>
              <a:rPr lang="en-US" sz="3200" dirty="0"/>
              <a:t>It is interesting and shocking to state that marketing research does not solve any problem directly. It is not a problem-solving technique but can assist to solve it. It is not a magic stick to solve marketing problems; it is a source of information</a:t>
            </a:r>
            <a:r>
              <a:rPr lang="en-US" sz="3200" dirty="0" smtClean="0"/>
              <a:t>.</a:t>
            </a:r>
          </a:p>
          <a:p>
            <a:pPr fontAlgn="base"/>
            <a:endParaRPr lang="en-US" sz="3200" dirty="0" smtClean="0"/>
          </a:p>
          <a:p>
            <a:pPr fontAlgn="base"/>
            <a:r>
              <a:rPr lang="en-US" sz="3200" dirty="0" smtClean="0"/>
              <a:t> </a:t>
            </a:r>
            <a:r>
              <a:rPr lang="en-US" sz="3200" dirty="0"/>
              <a:t>To the extent source is reliable and is used properly, it is useful. Even, an excellent research project is useless if outcomes are not considered</a:t>
            </a:r>
            <a:r>
              <a:rPr lang="en-US" sz="3200" dirty="0" smtClean="0"/>
              <a:t>.</a:t>
            </a:r>
            <a:endParaRPr lang="en-US" sz="32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17</TotalTime>
  <Words>948</Words>
  <Application>Microsoft Office PowerPoint</Application>
  <PresentationFormat>On-screen Show (4:3)</PresentationFormat>
  <Paragraphs>88</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Equity</vt:lpstr>
      <vt:lpstr>Limitation of Marketing Research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Limitation of Marketing Research </dc:title>
  <dc:creator>Ashutosh</dc:creator>
  <cp:lastModifiedBy>Ashutosh</cp:lastModifiedBy>
  <cp:revision>5</cp:revision>
  <dcterms:created xsi:type="dcterms:W3CDTF">2020-05-02T14:23:56Z</dcterms:created>
  <dcterms:modified xsi:type="dcterms:W3CDTF">2020-05-04T06:47:19Z</dcterms:modified>
</cp:coreProperties>
</file>