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CD5A687-CBA7-452F-9308-2FC05D5278C6}" type="datetimeFigureOut">
              <a:rPr lang="en-US" smtClean="0"/>
              <a:pPr/>
              <a:t>5/15/2020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828019A-DCC5-403C-A6B5-AFE0BD71EE6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CD5A687-CBA7-452F-9308-2FC05D5278C6}"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8019A-DCC5-403C-A6B5-AFE0BD71EE6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CD5A687-CBA7-452F-9308-2FC05D5278C6}"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8019A-DCC5-403C-A6B5-AFE0BD71EE6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CD5A687-CBA7-452F-9308-2FC05D5278C6}"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8019A-DCC5-403C-A6B5-AFE0BD71EE6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CD5A687-CBA7-452F-9308-2FC05D5278C6}" type="datetimeFigureOut">
              <a:rPr lang="en-US" smtClean="0"/>
              <a:pPr/>
              <a:t>5/15/2020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828019A-DCC5-403C-A6B5-AFE0BD71EE6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CD5A687-CBA7-452F-9308-2FC05D5278C6}"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8019A-DCC5-403C-A6B5-AFE0BD71EE6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CD5A687-CBA7-452F-9308-2FC05D5278C6}"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28019A-DCC5-403C-A6B5-AFE0BD71EE6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CD5A687-CBA7-452F-9308-2FC05D5278C6}"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28019A-DCC5-403C-A6B5-AFE0BD71EE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D5A687-CBA7-452F-9308-2FC05D5278C6}"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28019A-DCC5-403C-A6B5-AFE0BD71EE6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CD5A687-CBA7-452F-9308-2FC05D5278C6}"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8019A-DCC5-403C-A6B5-AFE0BD71EE6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CD5A687-CBA7-452F-9308-2FC05D5278C6}" type="datetimeFigureOut">
              <a:rPr lang="en-US" smtClean="0"/>
              <a:pPr/>
              <a:t>5/15/2020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828019A-DCC5-403C-A6B5-AFE0BD71EE6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CD5A687-CBA7-452F-9308-2FC05D5278C6}" type="datetimeFigureOut">
              <a:rPr lang="en-US" smtClean="0"/>
              <a:pPr/>
              <a:t>5/15/2020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828019A-DCC5-403C-A6B5-AFE0BD71EE6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524001"/>
            <a:ext cx="7772400" cy="2076450"/>
          </a:xfrm>
        </p:spPr>
        <p:txBody>
          <a:bodyPr>
            <a:normAutofit/>
          </a:bodyPr>
          <a:lstStyle/>
          <a:p>
            <a:r>
              <a:rPr lang="en-US" cap="all" dirty="0"/>
              <a:t>QUALITIES </a:t>
            </a:r>
            <a:r>
              <a:rPr lang="en-US" cap="all" dirty="0" smtClean="0"/>
              <a:t>OF TOUR </a:t>
            </a:r>
            <a:r>
              <a:rPr lang="en-US" cap="all" dirty="0"/>
              <a:t>GUIDE </a:t>
            </a:r>
            <a:br>
              <a:rPr lang="en-US" cap="all"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36339"/>
            <a:ext cx="4572000" cy="2585323"/>
          </a:xfrm>
          <a:prstGeom prst="rect">
            <a:avLst/>
          </a:prstGeom>
        </p:spPr>
        <p:txBody>
          <a:bodyPr>
            <a:spAutoFit/>
          </a:bodyPr>
          <a:lstStyle/>
          <a:p>
            <a:pPr fontAlgn="base"/>
            <a:r>
              <a:rPr lang="en-US" cap="all" dirty="0"/>
              <a:t>10. PASSION FOR THEIR CITY</a:t>
            </a:r>
          </a:p>
          <a:p>
            <a:pPr fontAlgn="base"/>
            <a:r>
              <a:rPr lang="en-US" dirty="0"/>
              <a:t>Last but certainly not least, true passion and interest can take a tour from typical to outstanding. Anyone can point and recite facts, but those who really love what they do can pass that passion onto tourists and locals to make them feel it too. </a:t>
            </a:r>
            <a:r>
              <a:rPr lang="en-US"/>
              <a:t>Plus those with passion for their city, bring their own experience to the tours they give.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6186309"/>
          </a:xfrm>
          <a:prstGeom prst="rect">
            <a:avLst/>
          </a:prstGeom>
        </p:spPr>
        <p:txBody>
          <a:bodyPr wrap="square">
            <a:spAutoFit/>
          </a:bodyPr>
          <a:lstStyle/>
          <a:p>
            <a:pPr algn="just" fontAlgn="base"/>
            <a:r>
              <a:rPr lang="en-US" sz="3600" cap="all" dirty="0"/>
              <a:t>1. STRONG COMMUNICATION SKILLS</a:t>
            </a:r>
          </a:p>
          <a:p>
            <a:pPr algn="just" fontAlgn="base"/>
            <a:r>
              <a:rPr lang="en-US" sz="3600" dirty="0"/>
              <a:t>Being a guide is all about having strong communication skills. It’s ok to be a quiet person, but if you have to communicate with new people on a daily basis, you just have to be able to do it well. On a basic level guides should be great at projecting their voices across a group, and be able to do so in a clear and easy to understand way. On an interpersonal level, being great at knowing how to communicate well with people is a huge asset. This leads us to skill #2…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599"/>
            <a:ext cx="8534400" cy="5509200"/>
          </a:xfrm>
          <a:prstGeom prst="rect">
            <a:avLst/>
          </a:prstGeom>
        </p:spPr>
        <p:txBody>
          <a:bodyPr wrap="square">
            <a:spAutoFit/>
          </a:bodyPr>
          <a:lstStyle/>
          <a:p>
            <a:pPr algn="just" fontAlgn="base"/>
            <a:r>
              <a:rPr lang="en-US" sz="3200" cap="all" dirty="0"/>
              <a:t>2. PERSONABLE &amp; OUTGOING</a:t>
            </a:r>
          </a:p>
          <a:p>
            <a:pPr algn="just" fontAlgn="base"/>
            <a:r>
              <a:rPr lang="en-US" sz="3200" dirty="0"/>
              <a:t>This skill takes communication to the next level. Guides shouldn’t just be able to communicate well, they have to be great conversationalists with outgoing personalities; what we call the “Star of the Show” quality, which isn’t something you can teach. There can be a bit of social awkwardness when a new group of strangers show up, and a guide should be able to break that immediately to help people feel comfortable talking to each other and their guide. This ensures later on they feel open to add comments or add questions along the way</a:t>
            </a:r>
            <a:r>
              <a:rPr lang="en-US" sz="3200" dirty="0" smtClean="0"/>
              <a:t>.</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fontAlgn="base"/>
            <a:r>
              <a:rPr lang="en-US" sz="3600" cap="all" dirty="0" smtClean="0"/>
              <a:t>3. A MEMORY LIKE A STEAL TRAP</a:t>
            </a:r>
          </a:p>
          <a:p>
            <a:pPr algn="just" fontAlgn="base"/>
            <a:r>
              <a:rPr lang="en-US" sz="3600" dirty="0" smtClean="0"/>
              <a:t>Tour guides need to retain a lot of stats and facts when walking people around a city- but they also need to be a great story-teller. Guides simply can’t get the information wrong, spend extra time trying to remember it or spend the whole tour reading from a piece of paper. Their memory should be so good, that it seems as if they’ve just always known these facts when they recite them. But most of all, the story needs to sound like it’s their own.</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186309"/>
          </a:xfrm>
          <a:prstGeom prst="rect">
            <a:avLst/>
          </a:prstGeom>
        </p:spPr>
        <p:txBody>
          <a:bodyPr wrap="square">
            <a:spAutoFit/>
          </a:bodyPr>
          <a:lstStyle/>
          <a:p>
            <a:pPr algn="just" fontAlgn="base"/>
            <a:r>
              <a:rPr lang="en-US" sz="3600" cap="all" dirty="0"/>
              <a:t>4. IMPROVISATIONAL SKILLS</a:t>
            </a:r>
          </a:p>
          <a:p>
            <a:pPr algn="just" fontAlgn="base"/>
            <a:r>
              <a:rPr lang="en-US" sz="3600" dirty="0"/>
              <a:t>We’re not demanding your guides put on an </a:t>
            </a:r>
            <a:r>
              <a:rPr lang="en-US" sz="3600" dirty="0" smtClean="0"/>
              <a:t>improve </a:t>
            </a:r>
            <a:r>
              <a:rPr lang="en-US" sz="3600" dirty="0"/>
              <a:t>show, but the ability to change things up on the fly and play off the energy of the group is important. Attendees will likely have additional questions or comments along the way. These things shouldn’t throw your guide for a loop, they should be able to adjust their script as needed. Sticking too closely to it, could end up making your guests feel like there’s no room for them to say anything at all</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5509200"/>
          </a:xfrm>
          <a:prstGeom prst="rect">
            <a:avLst/>
          </a:prstGeom>
        </p:spPr>
        <p:txBody>
          <a:bodyPr wrap="square">
            <a:spAutoFit/>
          </a:bodyPr>
          <a:lstStyle/>
          <a:p>
            <a:pPr algn="just" fontAlgn="base"/>
            <a:r>
              <a:rPr lang="en-US" sz="3200" cap="all" dirty="0" smtClean="0"/>
              <a:t>5. JUST ENOUGH ENTHUSIASM</a:t>
            </a:r>
          </a:p>
          <a:p>
            <a:pPr algn="just" fontAlgn="base"/>
            <a:r>
              <a:rPr lang="en-US" sz="3200" dirty="0" smtClean="0"/>
              <a:t>Just as guides will often play off the energy of the group, your attendees will likely feed off the energy of their guide. Your guide has be enthusiastic about the thing they’re talking about, but not so enthusiastic that they fail to sound genuine</a:t>
            </a:r>
            <a:r>
              <a:rPr lang="en-US" sz="3200" dirty="0" smtClean="0"/>
              <a:t>.</a:t>
            </a:r>
          </a:p>
          <a:p>
            <a:pPr algn="just" fontAlgn="base"/>
            <a:endParaRPr lang="en-US" sz="3200" dirty="0" smtClean="0"/>
          </a:p>
          <a:p>
            <a:pPr algn="just" fontAlgn="base"/>
            <a:r>
              <a:rPr lang="en-US" sz="3200" cap="all" dirty="0" smtClean="0"/>
              <a:t>6. HUMOR</a:t>
            </a:r>
          </a:p>
          <a:p>
            <a:pPr algn="just" fontAlgn="base"/>
            <a:r>
              <a:rPr lang="en-US" sz="3200" dirty="0" smtClean="0"/>
              <a:t>Just like being outgoing and enthusiastic, humor can be the perfect tool to cut any tensions and as always add an extra layer of entertainment for guests.</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262979"/>
          </a:xfrm>
          <a:prstGeom prst="rect">
            <a:avLst/>
          </a:prstGeom>
        </p:spPr>
        <p:txBody>
          <a:bodyPr wrap="square">
            <a:spAutoFit/>
          </a:bodyPr>
          <a:lstStyle/>
          <a:p>
            <a:pPr algn="just" fontAlgn="base"/>
            <a:r>
              <a:rPr lang="en-US" sz="4800" cap="all" dirty="0"/>
              <a:t>7. PUNCTUALITY</a:t>
            </a:r>
          </a:p>
          <a:p>
            <a:pPr algn="just" fontAlgn="base"/>
            <a:r>
              <a:rPr lang="en-US" sz="4800" dirty="0"/>
              <a:t>Punctuality is a can’t do without quality for tour guides. If your guide isn’t on time to meet arriving attendees at the meet up location there will be confusion, frustration and unhappy tour goers</a:t>
            </a:r>
            <a:r>
              <a:rPr lang="en-US" sz="4800" dirty="0" smtClean="0"/>
              <a:t>.</a:t>
            </a:r>
            <a:endParaRPr lang="en-US" sz="4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247864"/>
          </a:xfrm>
          <a:prstGeom prst="rect">
            <a:avLst/>
          </a:prstGeom>
        </p:spPr>
        <p:txBody>
          <a:bodyPr wrap="square">
            <a:spAutoFit/>
          </a:bodyPr>
          <a:lstStyle/>
          <a:p>
            <a:pPr algn="just" fontAlgn="base"/>
            <a:r>
              <a:rPr lang="en-US" sz="4000" cap="all" dirty="0" smtClean="0"/>
              <a:t>8. A KEEN SENSE OF DIRECTION</a:t>
            </a:r>
          </a:p>
          <a:p>
            <a:pPr algn="just" fontAlgn="base"/>
            <a:r>
              <a:rPr lang="en-US" sz="4000" dirty="0" smtClean="0"/>
              <a:t>Outside of the fact that your tour guides should know where they’re going, they should also be able to help direct guests. At least on our tours for Chicago Food Planet Food Tours, we start and end in different locations. Often guides have to be prepared to give some general directions to help people get to where they need to be when the tour is complete.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859340"/>
            <a:ext cx="4572000" cy="3139321"/>
          </a:xfrm>
          <a:prstGeom prst="rect">
            <a:avLst/>
          </a:prstGeom>
        </p:spPr>
        <p:txBody>
          <a:bodyPr>
            <a:spAutoFit/>
          </a:bodyPr>
          <a:lstStyle/>
          <a:p>
            <a:pPr fontAlgn="base"/>
            <a:r>
              <a:rPr lang="en-US" cap="all" dirty="0" smtClean="0"/>
              <a:t>9. THE KNOWLEDGE OF A LOCAL</a:t>
            </a:r>
          </a:p>
          <a:p>
            <a:pPr fontAlgn="base"/>
            <a:r>
              <a:rPr lang="en-US" dirty="0" smtClean="0"/>
              <a:t>Anyone can memorize and recite facts. Though it’s not a requirement, some of the best guides are locals themselves. What’s great about this quality is that in addition to the planned facts and statistics, they can bring their own knowledge, experience and personal anecdotes to the tour. This can make a tour feel particularly special for guests who are looking for a genuine experience outside the typical tourist attractions.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785</Words>
  <Application>Microsoft Office PowerPoint</Application>
  <PresentationFormat>On-screen Show (4:3)</PresentationFormat>
  <Paragraphs>112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QUALITIES OF TOUR GUIDE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QUALITIES OF TOUR GUIDE  </dc:title>
  <dc:creator>Ashutosh</dc:creator>
  <cp:lastModifiedBy>Ashutosh</cp:lastModifiedBy>
  <cp:revision>4</cp:revision>
  <dcterms:created xsi:type="dcterms:W3CDTF">2020-05-13T13:56:05Z</dcterms:created>
  <dcterms:modified xsi:type="dcterms:W3CDTF">2020-05-15T12:06:36Z</dcterms:modified>
</cp:coreProperties>
</file>