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3810D05-A83E-45C2-91B6-4A9F4F99616E}"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87A088C-BC33-4816-A57E-353A014E6F9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3810D05-A83E-45C2-91B6-4A9F4F99616E}"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7A088C-BC33-4816-A57E-353A014E6F9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3810D05-A83E-45C2-91B6-4A9F4F99616E}"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7A088C-BC33-4816-A57E-353A014E6F9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3810D05-A83E-45C2-91B6-4A9F4F99616E}"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7A088C-BC33-4816-A57E-353A014E6F95}"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3810D05-A83E-45C2-91B6-4A9F4F99616E}"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87A088C-BC33-4816-A57E-353A014E6F9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3810D05-A83E-45C2-91B6-4A9F4F99616E}"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7A088C-BC33-4816-A57E-353A014E6F9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3810D05-A83E-45C2-91B6-4A9F4F99616E}"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7A088C-BC33-4816-A57E-353A014E6F95}"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3810D05-A83E-45C2-91B6-4A9F4F99616E}"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7A088C-BC33-4816-A57E-353A014E6F9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810D05-A83E-45C2-91B6-4A9F4F99616E}"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7A088C-BC33-4816-A57E-353A014E6F9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3810D05-A83E-45C2-91B6-4A9F4F99616E}"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7A088C-BC33-4816-A57E-353A014E6F9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3810D05-A83E-45C2-91B6-4A9F4F99616E}"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87A088C-BC33-4816-A57E-353A014E6F95}"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3810D05-A83E-45C2-91B6-4A9F4F99616E}"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87A088C-BC33-4816-A57E-353A014E6F9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3528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Features of Marketing Research</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863417"/>
          </a:xfrm>
          <a:prstGeom prst="rect">
            <a:avLst/>
          </a:prstGeom>
        </p:spPr>
        <p:txBody>
          <a:bodyPr wrap="square">
            <a:spAutoFit/>
          </a:bodyPr>
          <a:lstStyle/>
          <a:p>
            <a:pPr algn="just" fontAlgn="base"/>
            <a:r>
              <a:rPr lang="en-US" sz="4000" b="1" dirty="0" smtClean="0"/>
              <a:t>Feature # 7. Market-Orientation:</a:t>
            </a:r>
          </a:p>
          <a:p>
            <a:pPr algn="just" fontAlgn="base"/>
            <a:r>
              <a:rPr lang="en-US" sz="4000" dirty="0" smtClean="0"/>
              <a:t>Marketing research aims at enabling the firms to produce that kind of goods and services which is acceptable to the customers. It sees that the goods and services must reach the market easily, quickly, cheaply and profitably. The right course of action to approach and sustain the market is possible with suitable marketing research.</a:t>
            </a:r>
          </a:p>
          <a:p>
            <a:pPr algn="just"/>
            <a:r>
              <a:rPr lang="en-US" sz="4000" dirty="0" smtClean="0"/>
              <a:t/>
            </a:r>
            <a:br>
              <a:rPr lang="en-US" sz="4000" dirty="0" smtClean="0"/>
            </a:b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6001643"/>
          </a:xfrm>
          <a:prstGeom prst="rect">
            <a:avLst/>
          </a:prstGeom>
        </p:spPr>
        <p:txBody>
          <a:bodyPr wrap="square">
            <a:spAutoFit/>
          </a:bodyPr>
          <a:lstStyle/>
          <a:p>
            <a:pPr fontAlgn="base"/>
            <a:r>
              <a:rPr lang="en-US" sz="3200" b="1" dirty="0"/>
              <a:t>The prominent features marketing research are as follows</a:t>
            </a:r>
            <a:r>
              <a:rPr lang="en-US" sz="3200" b="1" dirty="0" smtClean="0"/>
              <a:t>:</a:t>
            </a:r>
          </a:p>
          <a:p>
            <a:pPr fontAlgn="base"/>
            <a:endParaRPr lang="en-US" sz="3200" dirty="0"/>
          </a:p>
          <a:p>
            <a:pPr fontAlgn="base"/>
            <a:r>
              <a:rPr lang="en-US" sz="3200" b="1" dirty="0"/>
              <a:t>Feature # 1. Function of Marketing Management</a:t>
            </a:r>
            <a:r>
              <a:rPr lang="en-US" sz="3200" b="1" dirty="0" smtClean="0"/>
              <a:t>:</a:t>
            </a:r>
          </a:p>
          <a:p>
            <a:pPr fontAlgn="base"/>
            <a:endParaRPr lang="en-US" sz="3200" b="1" dirty="0"/>
          </a:p>
          <a:p>
            <a:pPr fontAlgn="base"/>
            <a:r>
              <a:rPr lang="en-US" sz="3200" dirty="0"/>
              <a:t>The information generated through marketing research can be used to determine most appropriate marketing mix. Marketing research operations helps the marketing executives to keep abreast with the environmental changes by providing right information on dynamic environments to facilitate decision-making</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4524315"/>
          </a:xfrm>
          <a:prstGeom prst="rect">
            <a:avLst/>
          </a:prstGeom>
        </p:spPr>
        <p:txBody>
          <a:bodyPr wrap="square">
            <a:spAutoFit/>
          </a:bodyPr>
          <a:lstStyle/>
          <a:p>
            <a:pPr fontAlgn="base"/>
            <a:r>
              <a:rPr lang="en-US" sz="4800" dirty="0" smtClean="0"/>
              <a:t>The marketing environment consists of customers, competitors, suppliers, distributors, etc. Therefore, marketing research is a well </a:t>
            </a:r>
            <a:r>
              <a:rPr lang="en-US" sz="4800" dirty="0" err="1" smtClean="0"/>
              <a:t>recognised</a:t>
            </a:r>
            <a:r>
              <a:rPr lang="en-US" sz="4800" dirty="0" smtClean="0"/>
              <a:t> and very important function of marketing management.</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pPr fontAlgn="base"/>
            <a:r>
              <a:rPr lang="en-US" sz="3200" b="1" dirty="0"/>
              <a:t>Feature # 2. Integrated Effort:</a:t>
            </a:r>
          </a:p>
          <a:p>
            <a:pPr fontAlgn="base"/>
            <a:r>
              <a:rPr lang="en-US" sz="3200" dirty="0"/>
              <a:t>For carrying out marketing research activities in any </a:t>
            </a:r>
            <a:r>
              <a:rPr lang="en-US" sz="3200" dirty="0" err="1"/>
              <a:t>organisation</a:t>
            </a:r>
            <a:r>
              <a:rPr lang="en-US" sz="3200" dirty="0"/>
              <a:t>, a group effort is needed. Research objectives are organized by planning executives and data requirement for the accomplishment of these objectives are determined by the data analyst. </a:t>
            </a:r>
            <a:endParaRPr lang="en-US" sz="3200" dirty="0" smtClean="0"/>
          </a:p>
          <a:p>
            <a:pPr fontAlgn="base"/>
            <a:endParaRPr lang="en-US" sz="3200" dirty="0" smtClean="0"/>
          </a:p>
          <a:p>
            <a:pPr fontAlgn="base"/>
            <a:r>
              <a:rPr lang="en-US" sz="3200" dirty="0" smtClean="0"/>
              <a:t>The </a:t>
            </a:r>
            <a:r>
              <a:rPr lang="en-US" sz="3200" dirty="0"/>
              <a:t>data processor should be familiar with the nature and location of available data to retrieve and process it at the desired time. Therefore, marketing research is an integrated effort</a:t>
            </a:r>
            <a:r>
              <a:rPr lang="en-US" sz="3200" dirty="0" smtClean="0"/>
              <a:t>.</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16758"/>
          </a:xfrm>
          <a:prstGeom prst="rect">
            <a:avLst/>
          </a:prstGeom>
        </p:spPr>
        <p:txBody>
          <a:bodyPr wrap="square">
            <a:spAutoFit/>
          </a:bodyPr>
          <a:lstStyle/>
          <a:p>
            <a:pPr fontAlgn="base"/>
            <a:r>
              <a:rPr lang="en-US" sz="3200" b="1" dirty="0" smtClean="0"/>
              <a:t>Feature # 3. Systems Approach</a:t>
            </a:r>
            <a:r>
              <a:rPr lang="en-US" sz="3200" b="1" dirty="0" smtClean="0"/>
              <a:t>:</a:t>
            </a:r>
          </a:p>
          <a:p>
            <a:pPr fontAlgn="base"/>
            <a:endParaRPr lang="en-US" sz="3200" b="1" dirty="0" smtClean="0"/>
          </a:p>
          <a:p>
            <a:pPr fontAlgn="base"/>
            <a:r>
              <a:rPr lang="en-US" sz="3200" dirty="0" smtClean="0"/>
              <a:t>A number of activities viz., collection, recording, tabulating, evaluating, </a:t>
            </a:r>
            <a:r>
              <a:rPr lang="en-US" sz="3200" dirty="0" err="1" smtClean="0"/>
              <a:t>analysing</a:t>
            </a:r>
            <a:r>
              <a:rPr lang="en-US" sz="3200" dirty="0" smtClean="0"/>
              <a:t> and interpretation of information are included in marketing research. </a:t>
            </a:r>
            <a:endParaRPr lang="en-US" sz="3200" dirty="0" smtClean="0"/>
          </a:p>
          <a:p>
            <a:pPr fontAlgn="base"/>
            <a:endParaRPr lang="en-US" sz="3200" dirty="0" smtClean="0"/>
          </a:p>
          <a:p>
            <a:pPr fontAlgn="base"/>
            <a:r>
              <a:rPr lang="en-US" sz="3200" dirty="0" smtClean="0"/>
              <a:t>Each </a:t>
            </a:r>
            <a:r>
              <a:rPr lang="en-US" sz="3200" dirty="0" smtClean="0"/>
              <a:t>of these activities is performed by some experts who are supervised by marketing management executives. Therefore, marketing research constitutes a systems approach from start to finish.</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fontAlgn="base"/>
            <a:r>
              <a:rPr lang="en-US" sz="3600" b="1" dirty="0"/>
              <a:t>Feature # 4. Inter-Disciplinary Process:</a:t>
            </a:r>
          </a:p>
          <a:p>
            <a:pPr fontAlgn="base"/>
            <a:r>
              <a:rPr lang="en-US" sz="3600" dirty="0"/>
              <a:t>Marketing research involves collection of data and information from various fields such as psychology, sociology, economics etc. </a:t>
            </a:r>
            <a:endParaRPr lang="en-US" sz="3600" dirty="0" smtClean="0"/>
          </a:p>
          <a:p>
            <a:pPr fontAlgn="base"/>
            <a:endParaRPr lang="en-US" sz="3600" dirty="0" smtClean="0"/>
          </a:p>
          <a:p>
            <a:pPr fontAlgn="base"/>
            <a:r>
              <a:rPr lang="en-US" sz="3600" dirty="0" smtClean="0"/>
              <a:t>Similarly</a:t>
            </a:r>
            <a:r>
              <a:rPr lang="en-US" sz="3600" dirty="0"/>
              <a:t>, study of consumer </a:t>
            </a:r>
            <a:r>
              <a:rPr lang="en-US" sz="3600" dirty="0" err="1"/>
              <a:t>behaviour</a:t>
            </a:r>
            <a:r>
              <a:rPr lang="en-US" sz="3600" dirty="0"/>
              <a:t> involves psychological and sociological study. Furthermore, various statistical and mathematical techniques are used to process the information. Therefore, it is regarded as inter-disciplinary process.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algn="just" fontAlgn="base"/>
            <a:r>
              <a:rPr lang="en-US" sz="3600" b="1" dirty="0"/>
              <a:t>Feature # 5. Imperfect Science:</a:t>
            </a:r>
          </a:p>
          <a:p>
            <a:pPr algn="just" fontAlgn="base"/>
            <a:r>
              <a:rPr lang="en-US" sz="3600" dirty="0"/>
              <a:t>A group of prescribed procedures for establishing and connecting general laws to enhance knowledge by developing concepts, collecting and </a:t>
            </a:r>
            <a:r>
              <a:rPr lang="en-US" sz="3600" dirty="0" err="1"/>
              <a:t>analysing</a:t>
            </a:r>
            <a:r>
              <a:rPr lang="en-US" sz="3600" dirty="0"/>
              <a:t> meaningful data and the critical study of concepts and premises is termed as scientific method and hence marketing research is a science. But the studies in marketing research are never exact as it deals with unpredictable and dynamic human </a:t>
            </a:r>
            <a:r>
              <a:rPr lang="en-US" sz="3600" dirty="0" err="1"/>
              <a:t>behaviour</a:t>
            </a:r>
            <a:r>
              <a:rPr lang="en-US" sz="3600" dirty="0" smtClean="0"/>
              <a: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509200"/>
          </a:xfrm>
          <a:prstGeom prst="rect">
            <a:avLst/>
          </a:prstGeom>
        </p:spPr>
        <p:txBody>
          <a:bodyPr wrap="square">
            <a:spAutoFit/>
          </a:bodyPr>
          <a:lstStyle/>
          <a:p>
            <a:pPr fontAlgn="base"/>
            <a:r>
              <a:rPr lang="en-US" sz="4400" dirty="0" smtClean="0"/>
              <a:t>The results are always uncertain with certain amount of risk</a:t>
            </a:r>
            <a:r>
              <a:rPr lang="en-US" sz="4400" dirty="0" smtClean="0"/>
              <a:t>.</a:t>
            </a:r>
          </a:p>
          <a:p>
            <a:pPr fontAlgn="base"/>
            <a:endParaRPr lang="en-US" sz="4400" dirty="0" smtClean="0"/>
          </a:p>
          <a:p>
            <a:pPr fontAlgn="base"/>
            <a:r>
              <a:rPr lang="en-US" sz="4400" dirty="0" smtClean="0"/>
              <a:t> </a:t>
            </a:r>
            <a:r>
              <a:rPr lang="en-US" sz="4400" dirty="0" smtClean="0"/>
              <a:t>Therefore, marketing research is based on scientific method and can be termed as science but it cannot be designated as perfect like other Social Science, i.e., it is an imperfect science</a:t>
            </a: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632311"/>
          </a:xfrm>
          <a:prstGeom prst="rect">
            <a:avLst/>
          </a:prstGeom>
        </p:spPr>
        <p:txBody>
          <a:bodyPr wrap="square">
            <a:spAutoFit/>
          </a:bodyPr>
          <a:lstStyle/>
          <a:p>
            <a:pPr fontAlgn="base"/>
            <a:r>
              <a:rPr lang="en-US" sz="4000" b="1" dirty="0"/>
              <a:t>Feature # 6. Indispensable for the New Product Introduction</a:t>
            </a:r>
            <a:r>
              <a:rPr lang="en-US" sz="4000" b="1" dirty="0" smtClean="0"/>
              <a:t>:</a:t>
            </a:r>
          </a:p>
          <a:p>
            <a:pPr fontAlgn="base"/>
            <a:endParaRPr lang="en-US" sz="4000" b="1" dirty="0"/>
          </a:p>
          <a:p>
            <a:pPr fontAlgn="base"/>
            <a:r>
              <a:rPr lang="en-US" sz="4000" dirty="0"/>
              <a:t>The market research is used to find out: suitable avenues and place of the new products, before introducing a new product. It reveals the various opportunities of new markets and reveals the methods to reach the markets</a:t>
            </a:r>
            <a:r>
              <a:rPr lang="en-US" sz="4000" dirty="0" smtClean="0"/>
              <a:t>.</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163</Words>
  <Application>Microsoft Office PowerPoint</Application>
  <PresentationFormat>On-screen Show (4:3)</PresentationFormat>
  <Paragraphs>66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Features of Marketing Research</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Features of Marketing Research</dc:title>
  <dc:creator>Ashutosh</dc:creator>
  <cp:lastModifiedBy>Ashutosh</cp:lastModifiedBy>
  <cp:revision>3</cp:revision>
  <dcterms:created xsi:type="dcterms:W3CDTF">2020-05-02T13:53:18Z</dcterms:created>
  <dcterms:modified xsi:type="dcterms:W3CDTF">2020-05-04T06:09:40Z</dcterms:modified>
</cp:coreProperties>
</file>