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B79ECA0-FD68-4B26-B3BE-338B96DA22A5}" type="datetimeFigureOut">
              <a:rPr lang="en-US" smtClean="0"/>
              <a:pPr/>
              <a:t>5/7/2020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4D1E71B-EEB0-4908-B01F-F6437B985C5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79ECA0-FD68-4B26-B3BE-338B96DA22A5}"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1E71B-EEB0-4908-B01F-F6437B985C5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79ECA0-FD68-4B26-B3BE-338B96DA22A5}"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1E71B-EEB0-4908-B01F-F6437B985C5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B79ECA0-FD68-4B26-B3BE-338B96DA22A5}"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1E71B-EEB0-4908-B01F-F6437B985C5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B79ECA0-FD68-4B26-B3BE-338B96DA22A5}" type="datetimeFigureOut">
              <a:rPr lang="en-US" smtClean="0"/>
              <a:pPr/>
              <a:t>5/7/2020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4D1E71B-EEB0-4908-B01F-F6437B985C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B79ECA0-FD68-4B26-B3BE-338B96DA22A5}"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D1E71B-EEB0-4908-B01F-F6437B985C5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B79ECA0-FD68-4B26-B3BE-338B96DA22A5}" type="datetimeFigureOut">
              <a:rPr lang="en-US" smtClean="0"/>
              <a:pPr/>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D1E71B-EEB0-4908-B01F-F6437B985C5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B79ECA0-FD68-4B26-B3BE-338B96DA22A5}" type="datetimeFigureOut">
              <a:rPr lang="en-US" smtClean="0"/>
              <a:pPr/>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D1E71B-EEB0-4908-B01F-F6437B985C5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79ECA0-FD68-4B26-B3BE-338B96DA22A5}" type="datetimeFigureOut">
              <a:rPr lang="en-US" smtClean="0"/>
              <a:pPr/>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D1E71B-EEB0-4908-B01F-F6437B985C5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B79ECA0-FD68-4B26-B3BE-338B96DA22A5}"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D1E71B-EEB0-4908-B01F-F6437B985C5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B79ECA0-FD68-4B26-B3BE-338B96DA22A5}" type="datetimeFigureOut">
              <a:rPr lang="en-US" smtClean="0"/>
              <a:pPr/>
              <a:t>5/7/2020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4D1E71B-EEB0-4908-B01F-F6437B985C5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B79ECA0-FD68-4B26-B3BE-338B96DA22A5}" type="datetimeFigureOut">
              <a:rPr lang="en-US" smtClean="0"/>
              <a:pPr/>
              <a:t>5/7/2020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4D1E71B-EEB0-4908-B01F-F6437B985C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828801"/>
            <a:ext cx="7772400" cy="1771650"/>
          </a:xfrm>
        </p:spPr>
        <p:txBody>
          <a:bodyPr>
            <a:normAutofit fontScale="90000"/>
          </a:bodyPr>
          <a:lstStyle/>
          <a:p>
            <a:r>
              <a:rPr lang="en-US" b="1" dirty="0"/>
              <a:t>Importance of Studying Rural Marketing Environment</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algn="just" fontAlgn="base"/>
            <a:r>
              <a:rPr lang="en-US" sz="3600" b="1" dirty="0"/>
              <a:t>6. Helpful in Providing Information Regarding Threats</a:t>
            </a:r>
            <a:r>
              <a:rPr lang="en-US" sz="3600" b="1" dirty="0" smtClean="0"/>
              <a:t>:</a:t>
            </a:r>
          </a:p>
          <a:p>
            <a:pPr algn="just" fontAlgn="base"/>
            <a:endParaRPr lang="en-US" sz="3600" dirty="0"/>
          </a:p>
          <a:p>
            <a:pPr algn="just" fontAlgn="base"/>
            <a:r>
              <a:rPr lang="en-US" sz="3600" dirty="0"/>
              <a:t>Threats refer to adverse situations which increase the risk of business. This risk can be due to technical changes, increase in competition, change in fashion, economic changes and lack of material. Thus knowledge of marketing environment is necessary for getting the timely information regarding problems, challenges and possible threats of marketing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509200"/>
          </a:xfrm>
          <a:prstGeom prst="rect">
            <a:avLst/>
          </a:prstGeom>
        </p:spPr>
        <p:txBody>
          <a:bodyPr wrap="square">
            <a:spAutoFit/>
          </a:bodyPr>
          <a:lstStyle/>
          <a:p>
            <a:pPr algn="just" fontAlgn="base"/>
            <a:r>
              <a:rPr lang="en-US" sz="3200" b="1" dirty="0"/>
              <a:t>7. Helpful in Facing the Competition and to Get Information Regarding New Challenges and Problems</a:t>
            </a:r>
            <a:r>
              <a:rPr lang="en-US" sz="3200" b="1" dirty="0" smtClean="0"/>
              <a:t>:</a:t>
            </a:r>
          </a:p>
          <a:p>
            <a:pPr algn="just" fontAlgn="base"/>
            <a:endParaRPr lang="en-US" sz="3200" dirty="0"/>
          </a:p>
          <a:p>
            <a:pPr algn="just" fontAlgn="base"/>
            <a:r>
              <a:rPr lang="en-US" sz="3200" dirty="0"/>
              <a:t>Study of marketing environment is necessary for keeping the products of the organization in existence for long period. For this, marketing manager has to regularly study the products of competitive units, their cost, marketing strategies, promotion plans, etc. A marketer can get the information about new challenges and problems with the help of marketing environment.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247864"/>
          </a:xfrm>
          <a:prstGeom prst="rect">
            <a:avLst/>
          </a:prstGeom>
        </p:spPr>
        <p:txBody>
          <a:bodyPr wrap="square">
            <a:spAutoFit/>
          </a:bodyPr>
          <a:lstStyle/>
          <a:p>
            <a:pPr fontAlgn="base"/>
            <a:r>
              <a:rPr lang="en-US" sz="4000" b="1" dirty="0"/>
              <a:t>8. Importance in Studying Rural Consumer </a:t>
            </a:r>
            <a:r>
              <a:rPr lang="en-US" sz="4000" b="1" dirty="0" err="1"/>
              <a:t>Behaviour</a:t>
            </a:r>
            <a:r>
              <a:rPr lang="en-US" sz="4000" b="1" dirty="0" smtClean="0"/>
              <a:t>:</a:t>
            </a:r>
          </a:p>
          <a:p>
            <a:pPr fontAlgn="base"/>
            <a:endParaRPr lang="en-US" sz="4000" dirty="0"/>
          </a:p>
          <a:p>
            <a:pPr fontAlgn="base"/>
            <a:r>
              <a:rPr lang="en-US" sz="4000" dirty="0"/>
              <a:t>Rural consumers are very different from urban consumers in terms of thinking, lifestyle, culture, </a:t>
            </a:r>
            <a:r>
              <a:rPr lang="en-US" sz="4000" dirty="0" err="1"/>
              <a:t>behaviour</a:t>
            </a:r>
            <a:r>
              <a:rPr lang="en-US" sz="4000" dirty="0"/>
              <a:t> etc. Consumer decisions and actions of rural consumers can be properly comprehend only when the factors in which they are operating is understood.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86309"/>
          </a:xfrm>
          <a:prstGeom prst="rect">
            <a:avLst/>
          </a:prstGeom>
        </p:spPr>
        <p:txBody>
          <a:bodyPr wrap="square">
            <a:spAutoFit/>
          </a:bodyPr>
          <a:lstStyle/>
          <a:p>
            <a:pPr algn="just" fontAlgn="base"/>
            <a:r>
              <a:rPr lang="en-US" sz="3600" b="1" dirty="0"/>
              <a:t>9. To Protect Themselves from the Effect of External Factors</a:t>
            </a:r>
            <a:r>
              <a:rPr lang="en-US" sz="3600" b="1" dirty="0" smtClean="0"/>
              <a:t>:</a:t>
            </a:r>
          </a:p>
          <a:p>
            <a:pPr algn="just" fontAlgn="base"/>
            <a:endParaRPr lang="en-US" sz="3600" dirty="0"/>
          </a:p>
          <a:p>
            <a:pPr algn="just" fontAlgn="base"/>
            <a:r>
              <a:rPr lang="en-US" sz="3600" dirty="0"/>
              <a:t>External factors like, economic, demographic, socio-cultural etc., keeps changing. These factors are uncontrollable and their effect is unbearable. These factors provide threat as well as opportunities. So, in order to protect themselves and to exploit opportunities, it is important for the marketers to study these external environment factors.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93866"/>
          </a:xfrm>
          <a:prstGeom prst="rect">
            <a:avLst/>
          </a:prstGeom>
        </p:spPr>
        <p:txBody>
          <a:bodyPr wrap="square">
            <a:spAutoFit/>
          </a:bodyPr>
          <a:lstStyle/>
          <a:p>
            <a:pPr fontAlgn="base"/>
            <a:r>
              <a:rPr lang="en-US" sz="2800" b="1" dirty="0"/>
              <a:t>The importance of studying rural marketing environment is as follows</a:t>
            </a:r>
            <a:r>
              <a:rPr lang="en-US" sz="2800" b="1" dirty="0" smtClean="0"/>
              <a:t>:</a:t>
            </a:r>
          </a:p>
          <a:p>
            <a:pPr fontAlgn="base"/>
            <a:endParaRPr lang="en-US" sz="2800" b="1" dirty="0" smtClean="0"/>
          </a:p>
          <a:p>
            <a:pPr fontAlgn="base"/>
            <a:endParaRPr lang="en-US" sz="2800" dirty="0"/>
          </a:p>
          <a:p>
            <a:pPr fontAlgn="base"/>
            <a:r>
              <a:rPr lang="en-US" sz="2800" b="1" dirty="0"/>
              <a:t>1. To Study the Developments and Complexities of Rural Environment:</a:t>
            </a:r>
            <a:endParaRPr lang="en-US" sz="2800" dirty="0"/>
          </a:p>
          <a:p>
            <a:pPr fontAlgn="base"/>
            <a:r>
              <a:rPr lang="en-US" sz="2800" dirty="0"/>
              <a:t>Complexities of environment refer to those factors which influence the business. These factors affect the business in different ways. Marketing environment is studied for measuring these complexities because in environment, changes occurs regularly like change in interest of consumers, income profile of rural consumers, size, qualities, availability of goods, occupation etc</a:t>
            </a:r>
            <a:r>
              <a:rPr lang="en-US" sz="2800" dirty="0" smtClean="0"/>
              <a:t>.</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pPr algn="just" fontAlgn="base"/>
            <a:r>
              <a:rPr lang="en-US" sz="4400" dirty="0" smtClean="0"/>
              <a:t>In short, these complexities and changes can be ascertained easily through the study of marketing environment. Study of rural marketing environmental is also important for marketers in order to realize the developments and trends in rural markets rather than to know the static picture of rural market environment.</a:t>
            </a: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382000" cy="6001643"/>
          </a:xfrm>
          <a:prstGeom prst="rect">
            <a:avLst/>
          </a:prstGeom>
        </p:spPr>
        <p:txBody>
          <a:bodyPr wrap="square">
            <a:spAutoFit/>
          </a:bodyPr>
          <a:lstStyle/>
          <a:p>
            <a:pPr algn="just" fontAlgn="base"/>
            <a:r>
              <a:rPr lang="en-US" sz="3200" b="1" dirty="0"/>
              <a:t>2. To Make Company Policy</a:t>
            </a:r>
            <a:r>
              <a:rPr lang="en-US" sz="3200" b="1" dirty="0" smtClean="0"/>
              <a:t>:</a:t>
            </a:r>
          </a:p>
          <a:p>
            <a:pPr algn="just" fontAlgn="base"/>
            <a:endParaRPr lang="en-US" sz="3200" dirty="0"/>
          </a:p>
          <a:p>
            <a:pPr algn="just" fontAlgn="base"/>
            <a:r>
              <a:rPr lang="en-US" sz="3200" dirty="0"/>
              <a:t>In order to prepare the company policy, it is responsibility of marketing manager to change the company’s policy along with change in environment. Company’s policy will be different in rural markets as compared to urban markets. Moreover, he should make timely changes in these policies and strategies according to changes occurring in the environment. Success of any business depend on the fact that how fast it can make changes in the policies and strategies on the basis of change in environment.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fontAlgn="base"/>
            <a:r>
              <a:rPr lang="en-US" sz="3600" b="1" dirty="0"/>
              <a:t>3. Help in Taking Various Marketing Decision:</a:t>
            </a:r>
            <a:endParaRPr lang="en-US" sz="3600" dirty="0"/>
          </a:p>
          <a:p>
            <a:pPr algn="just" fontAlgn="base"/>
            <a:r>
              <a:rPr lang="en-US" sz="3600" dirty="0"/>
              <a:t>A marketing manager has to take various decisions regarding marketing at different times. Appropriate decisions can be taken only if marketing manager has integrated knowledge of marketing environment. </a:t>
            </a:r>
            <a:endParaRPr lang="en-US" sz="3600" dirty="0" smtClean="0"/>
          </a:p>
          <a:p>
            <a:pPr algn="just" fontAlgn="base"/>
            <a:r>
              <a:rPr lang="en-US" sz="3600" dirty="0" smtClean="0"/>
              <a:t>On </a:t>
            </a:r>
            <a:r>
              <a:rPr lang="en-US" sz="3600" dirty="0"/>
              <a:t>the basis of these decisions, he can establish proper coordination among marketing departments</a:t>
            </a:r>
            <a:r>
              <a:rPr lang="en-US" sz="3600" dirty="0" smtClean="0"/>
              <a: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5509200"/>
          </a:xfrm>
          <a:prstGeom prst="rect">
            <a:avLst/>
          </a:prstGeom>
        </p:spPr>
        <p:txBody>
          <a:bodyPr wrap="square">
            <a:spAutoFit/>
          </a:bodyPr>
          <a:lstStyle/>
          <a:p>
            <a:pPr algn="just" fontAlgn="base"/>
            <a:r>
              <a:rPr lang="en-US" sz="4400" dirty="0" smtClean="0"/>
              <a:t>Understanding of rural marketing environment help in taking various marketing decisions like product decision, price decision, demand estimate decision etc. </a:t>
            </a:r>
            <a:endParaRPr lang="en-US" sz="4400" dirty="0" smtClean="0"/>
          </a:p>
          <a:p>
            <a:pPr algn="just" fontAlgn="base"/>
            <a:r>
              <a:rPr lang="en-US" sz="4400" dirty="0" smtClean="0"/>
              <a:t>Demographic</a:t>
            </a:r>
            <a:r>
              <a:rPr lang="en-US" sz="4400" dirty="0" smtClean="0"/>
              <a:t>, socio cultural, economic factors in rural areas help in preparing marketing plan for the marketer.</a:t>
            </a:r>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632311"/>
          </a:xfrm>
          <a:prstGeom prst="rect">
            <a:avLst/>
          </a:prstGeom>
        </p:spPr>
        <p:txBody>
          <a:bodyPr wrap="square">
            <a:spAutoFit/>
          </a:bodyPr>
          <a:lstStyle/>
          <a:p>
            <a:pPr algn="just" fontAlgn="base"/>
            <a:r>
              <a:rPr lang="en-US" sz="4000" b="1" dirty="0"/>
              <a:t>4. To Recognize New Market Opportunities</a:t>
            </a:r>
            <a:r>
              <a:rPr lang="en-US" sz="4000" b="1" dirty="0" smtClean="0"/>
              <a:t>:</a:t>
            </a:r>
          </a:p>
          <a:p>
            <a:pPr algn="just" fontAlgn="base"/>
            <a:endParaRPr lang="en-US" sz="4000" dirty="0"/>
          </a:p>
          <a:p>
            <a:pPr algn="just" fontAlgn="base"/>
            <a:r>
              <a:rPr lang="en-US" sz="4000" dirty="0"/>
              <a:t>Opportunities are the </a:t>
            </a:r>
            <a:r>
              <a:rPr lang="en-US" sz="4000" dirty="0" err="1"/>
              <a:t>favourable</a:t>
            </a:r>
            <a:r>
              <a:rPr lang="en-US" sz="4000" dirty="0"/>
              <a:t> situations of the business. If a marketing manager has adequate strength, then he can take benefit of these opportunities. Through environment analysis, timely knowledge of available opportunities for business is received</a:t>
            </a:r>
            <a:r>
              <a:rPr lang="en-US" sz="4000" dirty="0" smtClean="0"/>
              <a:t>.</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247864"/>
          </a:xfrm>
          <a:prstGeom prst="rect">
            <a:avLst/>
          </a:prstGeom>
        </p:spPr>
        <p:txBody>
          <a:bodyPr wrap="square">
            <a:spAutoFit/>
          </a:bodyPr>
          <a:lstStyle/>
          <a:p>
            <a:pPr algn="just" fontAlgn="base"/>
            <a:r>
              <a:rPr lang="en-US" sz="4000" dirty="0" smtClean="0"/>
              <a:t>Thus, marketing manager can take benefit of these opportunities by making plans in suitable time period. Marketing opportunity is an area of buyer need or potential interests in which a company can perform profitably. Opportunities can be in many forms and marketers must have an ability of spotting them. For this, it is necessary to study rural marketing environment to tap the potential of rural markets.</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186309"/>
          </a:xfrm>
          <a:prstGeom prst="rect">
            <a:avLst/>
          </a:prstGeom>
        </p:spPr>
        <p:txBody>
          <a:bodyPr wrap="square">
            <a:spAutoFit/>
          </a:bodyPr>
          <a:lstStyle/>
          <a:p>
            <a:pPr algn="just" fontAlgn="base"/>
            <a:r>
              <a:rPr lang="en-US" sz="3600" b="1" dirty="0"/>
              <a:t>5. To Understand Rural Market Conditions</a:t>
            </a:r>
            <a:r>
              <a:rPr lang="en-US" sz="3600" b="1" dirty="0" smtClean="0"/>
              <a:t>:</a:t>
            </a:r>
          </a:p>
          <a:p>
            <a:pPr algn="just" fontAlgn="base"/>
            <a:endParaRPr lang="en-US" sz="3600" dirty="0"/>
          </a:p>
          <a:p>
            <a:pPr algn="just" fontAlgn="base"/>
            <a:r>
              <a:rPr lang="en-US" sz="3600" dirty="0"/>
              <a:t>A marketing manager has to sell his product in the market for which he should have knowledge about the customers, competitive units, suppliers, etc. Information about market conditions like change in demand and supply of goods, fashion, taste, competition, boom, recession in market, etc. is beneficial for the business. A marketing manager gets all this information through the study of marketing environment.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TotalTime>
  <Words>813</Words>
  <Application>Microsoft Office PowerPoint</Application>
  <PresentationFormat>On-screen Show (4:3)</PresentationFormat>
  <Paragraphs>72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Importance of Studying Rural Marketing Environment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Studying Rural Marketing Environment </dc:title>
  <dc:creator>Ashutosh</dc:creator>
  <cp:lastModifiedBy>Ashutosh</cp:lastModifiedBy>
  <cp:revision>4</cp:revision>
  <dcterms:created xsi:type="dcterms:W3CDTF">2020-04-30T14:10:33Z</dcterms:created>
  <dcterms:modified xsi:type="dcterms:W3CDTF">2020-05-07T06:56:30Z</dcterms:modified>
</cp:coreProperties>
</file>