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72FA011-2020-4659-BFC2-57B9B7F0A6E8}"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A4FF75D-3517-4962-8FF4-8D1B31DF711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72FA011-2020-4659-BFC2-57B9B7F0A6E8}"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4FF75D-3517-4962-8FF4-8D1B31DF71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72FA011-2020-4659-BFC2-57B9B7F0A6E8}"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4FF75D-3517-4962-8FF4-8D1B31DF711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72FA011-2020-4659-BFC2-57B9B7F0A6E8}"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4FF75D-3517-4962-8FF4-8D1B31DF711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72FA011-2020-4659-BFC2-57B9B7F0A6E8}"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A4FF75D-3517-4962-8FF4-8D1B31DF711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72FA011-2020-4659-BFC2-57B9B7F0A6E8}"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4FF75D-3517-4962-8FF4-8D1B31DF711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72FA011-2020-4659-BFC2-57B9B7F0A6E8}"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4FF75D-3517-4962-8FF4-8D1B31DF711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72FA011-2020-4659-BFC2-57B9B7F0A6E8}"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4FF75D-3517-4962-8FF4-8D1B31DF71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FA011-2020-4659-BFC2-57B9B7F0A6E8}"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4FF75D-3517-4962-8FF4-8D1B31DF71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72FA011-2020-4659-BFC2-57B9B7F0A6E8}"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4FF75D-3517-4962-8FF4-8D1B31DF711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72FA011-2020-4659-BFC2-57B9B7F0A6E8}"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A4FF75D-3517-4962-8FF4-8D1B31DF711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72FA011-2020-4659-BFC2-57B9B7F0A6E8}"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A4FF75D-3517-4962-8FF4-8D1B31DF71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paradise-kerala.com/ayurveda-rejunivation-packages.html"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paradise-kerala.com/honeymoon-packages/3day-honeymoon-package.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paradise-kerala.com/blog/wildlife-sanctuaries-kerala/"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2075470"/>
          </a:xfrm>
        </p:spPr>
        <p:txBody>
          <a:bodyPr>
            <a:normAutofit/>
          </a:bodyPr>
          <a:lstStyle/>
          <a:p>
            <a:r>
              <a:rPr lang="en-US" dirty="0"/>
              <a:t>Different Types of Tourism Packages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4154984"/>
          </a:xfrm>
          <a:prstGeom prst="rect">
            <a:avLst/>
          </a:prstGeom>
        </p:spPr>
        <p:txBody>
          <a:bodyPr wrap="square">
            <a:spAutoFit/>
          </a:bodyPr>
          <a:lstStyle/>
          <a:p>
            <a:endParaRPr lang="en-US" sz="6600" b="1" dirty="0" smtClean="0"/>
          </a:p>
          <a:p>
            <a:endParaRPr lang="en-US" sz="6600" b="1" dirty="0" smtClean="0"/>
          </a:p>
          <a:p>
            <a:endParaRPr lang="en-US" sz="6600" b="1" dirty="0" smtClean="0"/>
          </a:p>
          <a:p>
            <a:r>
              <a:rPr lang="en-US" sz="6600" b="1" dirty="0" smtClean="0"/>
              <a:t>5</a:t>
            </a:r>
            <a:r>
              <a:rPr lang="en-US" sz="6600" b="1" dirty="0"/>
              <a:t>. Eco Tourism Package</a:t>
            </a:r>
            <a:endParaRPr lang="en-US" sz="6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
            <a:ext cx="8610600" cy="6001643"/>
          </a:xfrm>
          <a:prstGeom prst="rect">
            <a:avLst/>
          </a:prstGeom>
        </p:spPr>
        <p:txBody>
          <a:bodyPr wrap="square">
            <a:spAutoFit/>
          </a:bodyPr>
          <a:lstStyle/>
          <a:p>
            <a:pPr algn="just"/>
            <a:r>
              <a:rPr lang="en-US" sz="4800" dirty="0"/>
              <a:t>Eco tourism has now become one of the most fascinating travel forms that has emerged these days. Eco tourism allows the tourist to experience the wonders and beauty of the underdeveloped, natural and culturally sensitive destinations in India</a:t>
            </a:r>
            <a:r>
              <a:rPr lang="en-US" sz="4800" dirty="0" smtClean="0"/>
              <a:t>.</a:t>
            </a:r>
            <a:endParaRPr lang="en-US" sz="4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4000" dirty="0" smtClean="0"/>
              <a:t>Although, ecotourism is more of a travel philosophy and as India has a rich ecology, it attracts a lots of tourists. Being a non destination-oriented project, some of the eco tourism destinations in India include </a:t>
            </a:r>
            <a:r>
              <a:rPr lang="en-US" sz="4000" dirty="0" err="1" smtClean="0"/>
              <a:t>Gavi</a:t>
            </a:r>
            <a:r>
              <a:rPr lang="en-US" sz="4000" dirty="0" smtClean="0"/>
              <a:t> in Kerala, </a:t>
            </a:r>
            <a:r>
              <a:rPr lang="en-US" sz="4000" dirty="0" err="1" smtClean="0"/>
              <a:t>Galgibaga</a:t>
            </a:r>
            <a:r>
              <a:rPr lang="en-US" sz="4000" dirty="0" smtClean="0"/>
              <a:t> Beach, Goa, </a:t>
            </a:r>
            <a:r>
              <a:rPr lang="en-US" sz="4000" dirty="0" err="1" smtClean="0"/>
              <a:t>Coorg</a:t>
            </a:r>
            <a:r>
              <a:rPr lang="en-US" sz="4000" dirty="0" smtClean="0"/>
              <a:t>, </a:t>
            </a:r>
            <a:r>
              <a:rPr lang="en-US" sz="4000" dirty="0" err="1" smtClean="0"/>
              <a:t>Nagarhole</a:t>
            </a:r>
            <a:r>
              <a:rPr lang="en-US" sz="4000" dirty="0" smtClean="0"/>
              <a:t> National Park in </a:t>
            </a:r>
            <a:r>
              <a:rPr lang="en-US" sz="4000" dirty="0" smtClean="0"/>
              <a:t>Karnataka</a:t>
            </a:r>
          </a:p>
          <a:p>
            <a:pPr algn="just"/>
            <a:endParaRPr lang="en-US" sz="4000" dirty="0" smtClean="0"/>
          </a:p>
          <a:p>
            <a:pPr algn="just"/>
            <a:r>
              <a:rPr lang="en-US" sz="4000" b="1" dirty="0" smtClean="0"/>
              <a:t>6. Cultural Tourism Package</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001643"/>
          </a:xfrm>
          <a:prstGeom prst="rect">
            <a:avLst/>
          </a:prstGeom>
        </p:spPr>
        <p:txBody>
          <a:bodyPr wrap="square">
            <a:spAutoFit/>
          </a:bodyPr>
          <a:lstStyle/>
          <a:p>
            <a:pPr algn="just"/>
            <a:r>
              <a:rPr lang="en-US" sz="3200" dirty="0"/>
              <a:t>The social richness of the country draws the visitors from every corner of the world to witness sheer celebrations. Grand monuments delineating structural brightness of past time alongside the throbbing ethnicity makes India stand apart from the rest of the world</a:t>
            </a:r>
            <a:r>
              <a:rPr lang="en-US" sz="3200" dirty="0" smtClean="0"/>
              <a:t>.</a:t>
            </a:r>
          </a:p>
          <a:p>
            <a:pPr algn="just"/>
            <a:endParaRPr lang="en-US" sz="3200" dirty="0"/>
          </a:p>
          <a:p>
            <a:pPr algn="just"/>
            <a:r>
              <a:rPr lang="en-US" sz="3200" dirty="0"/>
              <a:t>The cultural tour packages offered here gives you a comprehensive exploration of the different shades of Indian culture. This package will bring a tourist close to colorful facets of Indian traditions and architecture</a:t>
            </a:r>
            <a:r>
              <a:rPr lang="en-US" sz="3200" dirty="0" smtClean="0"/>
              <a:t>.</a:t>
            </a:r>
          </a:p>
          <a:p>
            <a:pPr algn="just"/>
            <a:endParaRPr lang="en-US" sz="3200" dirty="0"/>
          </a:p>
          <a:p>
            <a:pPr algn="just"/>
            <a:r>
              <a:rPr lang="en-US" sz="3200" b="1" dirty="0"/>
              <a:t>7. Cruise Tourism Package</a:t>
            </a:r>
            <a:endParaRPr lang="en-US"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262979"/>
          </a:xfrm>
          <a:prstGeom prst="rect">
            <a:avLst/>
          </a:prstGeom>
        </p:spPr>
        <p:txBody>
          <a:bodyPr wrap="square">
            <a:spAutoFit/>
          </a:bodyPr>
          <a:lstStyle/>
          <a:p>
            <a:pPr algn="just"/>
            <a:r>
              <a:rPr lang="en-US" sz="2800" dirty="0"/>
              <a:t>So do you wish to escape from the bustling city boulevards to relaxed waterways? Cruise tourism is one of the fastest and dynamically growing sector of the tourism industry in India.</a:t>
            </a:r>
          </a:p>
          <a:p>
            <a:pPr algn="just"/>
            <a:r>
              <a:rPr lang="en-US" sz="2800" dirty="0"/>
              <a:t>Cruise tourism permits tourists to explore beautiful riverside villages, undisturbed sacred islands and sights that will captivate and intrigue their senses</a:t>
            </a:r>
            <a:r>
              <a:rPr lang="en-US" sz="2800" dirty="0" smtClean="0"/>
              <a:t>.</a:t>
            </a:r>
          </a:p>
          <a:p>
            <a:pPr algn="just"/>
            <a:endParaRPr lang="en-US" sz="2800" dirty="0"/>
          </a:p>
          <a:p>
            <a:pPr algn="just"/>
            <a:r>
              <a:rPr lang="en-US" sz="2800" dirty="0"/>
              <a:t>The major hub for cruise tourism in India is Kerala. There are also other destination like Mumbai, Goa, Chennai which offers cruise tourism</a:t>
            </a:r>
            <a:r>
              <a:rPr lang="en-US" sz="2800" dirty="0" smtClean="0"/>
              <a:t>.</a:t>
            </a:r>
          </a:p>
          <a:p>
            <a:pPr algn="just"/>
            <a:endParaRPr lang="en-US" sz="2800" dirty="0"/>
          </a:p>
          <a:p>
            <a:pPr algn="just"/>
            <a:r>
              <a:rPr lang="en-US" sz="2800" b="1" dirty="0"/>
              <a:t>8. Wellness Tourism Package</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algn="just"/>
            <a:r>
              <a:rPr lang="en-US" sz="2800" dirty="0"/>
              <a:t>Renowned as the cradle of medical science like </a:t>
            </a:r>
            <a:r>
              <a:rPr lang="en-US" sz="2800" dirty="0" err="1"/>
              <a:t>Ayurveda</a:t>
            </a:r>
            <a:r>
              <a:rPr lang="en-US" sz="2800" dirty="0"/>
              <a:t>, Yoga, Naturopathy, India has a philosophy of healing the patient with the natural ways. The wellness tourism in India offers a host of treatments and therapies to rejuvenate one’s body and senses</a:t>
            </a:r>
            <a:r>
              <a:rPr lang="en-US" sz="2800" dirty="0" smtClean="0"/>
              <a:t>.</a:t>
            </a:r>
          </a:p>
          <a:p>
            <a:pPr algn="just"/>
            <a:endParaRPr lang="en-US" sz="2800" dirty="0"/>
          </a:p>
          <a:p>
            <a:pPr algn="just"/>
            <a:r>
              <a:rPr lang="en-US" sz="2800" dirty="0"/>
              <a:t>This tourism package helps in finding balance in one’s life. This travel promotes a healthier and less stressful lifestyle structure for every individual</a:t>
            </a:r>
            <a:r>
              <a:rPr lang="en-US" sz="2800" dirty="0" smtClean="0"/>
              <a:t>.</a:t>
            </a:r>
          </a:p>
          <a:p>
            <a:pPr algn="just"/>
            <a:endParaRPr lang="en-US" sz="2800" dirty="0"/>
          </a:p>
          <a:p>
            <a:pPr algn="just"/>
            <a:r>
              <a:rPr lang="en-US" sz="2800" dirty="0"/>
              <a:t>Again the popular destination for </a:t>
            </a:r>
            <a:r>
              <a:rPr lang="en-US" sz="2800" dirty="0">
                <a:hlinkClick r:id="rId2"/>
              </a:rPr>
              <a:t>wellness tourism</a:t>
            </a:r>
            <a:r>
              <a:rPr lang="en-US" sz="2800" dirty="0"/>
              <a:t> in India is Kerala</a:t>
            </a:r>
            <a:r>
              <a:rPr lang="en-US" sz="2800" dirty="0" smtClean="0"/>
              <a:t>.</a:t>
            </a:r>
          </a:p>
          <a:p>
            <a:pPr algn="just"/>
            <a:endParaRPr lang="en-US" sz="2800" dirty="0"/>
          </a:p>
          <a:p>
            <a:pPr algn="just"/>
            <a:r>
              <a:rPr lang="en-US" sz="2800" b="1" dirty="0"/>
              <a:t>9. Family Tourism Package</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494085"/>
          </a:xfrm>
          <a:prstGeom prst="rect">
            <a:avLst/>
          </a:prstGeom>
        </p:spPr>
        <p:txBody>
          <a:bodyPr wrap="square">
            <a:spAutoFit/>
          </a:bodyPr>
          <a:lstStyle/>
          <a:p>
            <a:pPr algn="just"/>
            <a:r>
              <a:rPr lang="en-US" sz="3200" dirty="0"/>
              <a:t>Spending time with family is always the best feeling. And nothing can be better if that family trip destination is one of the places in India.</a:t>
            </a:r>
          </a:p>
          <a:p>
            <a:pPr algn="just"/>
            <a:r>
              <a:rPr lang="en-US" sz="3200" dirty="0"/>
              <a:t>The family tourism in India offers all kind of activities like visiting the cultural destinations, a cruise ride, enjoying the scenic beauty of eco tourism places, experiencing the wildlife and getting high on adventure tourism.</a:t>
            </a:r>
          </a:p>
          <a:p>
            <a:pPr algn="just"/>
            <a:r>
              <a:rPr lang="en-US" sz="3200" dirty="0"/>
              <a:t>Any place in India can be visited with your family because of its “the guest is equivalent to God” code of conduct and its colorful </a:t>
            </a:r>
            <a:r>
              <a:rPr lang="en-US" sz="3200" dirty="0" smtClean="0"/>
              <a:t>places</a:t>
            </a:r>
          </a:p>
          <a:p>
            <a:pPr algn="just"/>
            <a:r>
              <a:rPr lang="en-US" sz="3200" dirty="0" smtClean="0"/>
              <a:t>.</a:t>
            </a:r>
            <a:endParaRPr lang="en-US" sz="3200" dirty="0"/>
          </a:p>
          <a:p>
            <a:pPr algn="just"/>
            <a:r>
              <a:rPr lang="en-US" sz="3200" b="1" dirty="0"/>
              <a:t>10. Honeymoon Tourism Package</a:t>
            </a:r>
            <a:endParaRPr lang="en-US"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6186309"/>
          </a:xfrm>
          <a:prstGeom prst="rect">
            <a:avLst/>
          </a:prstGeom>
        </p:spPr>
        <p:txBody>
          <a:bodyPr wrap="square">
            <a:spAutoFit/>
          </a:bodyPr>
          <a:lstStyle/>
          <a:p>
            <a:pPr algn="just"/>
            <a:r>
              <a:rPr lang="en-US" sz="3600" dirty="0"/>
              <a:t>Everyone couple dreams about escaping from the rest of the world to have a romantic vacation with their partner. Honeymoon is a once in a lifetime opportunity to have fun, to get to know each other more and have a good start to a lovely and romantic married life</a:t>
            </a:r>
            <a:r>
              <a:rPr lang="en-US" sz="3600" dirty="0" smtClean="0"/>
              <a:t>.</a:t>
            </a:r>
          </a:p>
          <a:p>
            <a:pPr algn="just"/>
            <a:endParaRPr lang="en-US" sz="3600" dirty="0"/>
          </a:p>
          <a:p>
            <a:pPr algn="just"/>
            <a:r>
              <a:rPr lang="en-US" sz="3600" dirty="0"/>
              <a:t>If you want your honeymoon destination to have the right mix of adventure, sightseeing, beholding natural vistas etc, then pack your bags to India</a:t>
            </a:r>
            <a:r>
              <a:rPr lang="en-US" sz="3600" dirty="0" smtClean="0"/>
              <a:t>.</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494085"/>
          </a:xfrm>
          <a:prstGeom prst="rect">
            <a:avLst/>
          </a:prstGeom>
        </p:spPr>
        <p:txBody>
          <a:bodyPr wrap="square">
            <a:spAutoFit/>
          </a:bodyPr>
          <a:lstStyle/>
          <a:p>
            <a:pPr algn="just"/>
            <a:r>
              <a:rPr lang="en-US" sz="3200" dirty="0" smtClean="0"/>
              <a:t>The Scotland of India- </a:t>
            </a:r>
            <a:r>
              <a:rPr lang="en-US" sz="3200" dirty="0" err="1" smtClean="0"/>
              <a:t>Coorg</a:t>
            </a:r>
            <a:r>
              <a:rPr lang="en-US" sz="3200" dirty="0" smtClean="0"/>
              <a:t>, the God’s own country — Kerala, hushed and isolated Lakshadweep islands, or lively and exuberant Goa, India is the perfect destination to spend a time with the most important person in someone’s life</a:t>
            </a:r>
            <a:r>
              <a:rPr lang="en-US" sz="3200" dirty="0" smtClean="0"/>
              <a:t>.</a:t>
            </a:r>
          </a:p>
          <a:p>
            <a:pPr algn="just"/>
            <a:endParaRPr lang="en-US" sz="3200" dirty="0" smtClean="0"/>
          </a:p>
          <a:p>
            <a:pPr algn="just"/>
            <a:r>
              <a:rPr lang="en-US" sz="3200" dirty="0" smtClean="0"/>
              <a:t>The </a:t>
            </a:r>
            <a:r>
              <a:rPr lang="en-US" sz="3200" dirty="0" smtClean="0">
                <a:hlinkClick r:id="rId2"/>
              </a:rPr>
              <a:t>honeymoon package</a:t>
            </a:r>
            <a:r>
              <a:rPr lang="en-US" sz="3200" dirty="0" smtClean="0"/>
              <a:t> in India can vary according to the destination you pick amongst the states in India</a:t>
            </a:r>
            <a:r>
              <a:rPr lang="en-US" sz="3200" dirty="0" smtClean="0"/>
              <a:t>.</a:t>
            </a:r>
          </a:p>
          <a:p>
            <a:pPr algn="just"/>
            <a:endParaRPr lang="en-US" sz="3200" dirty="0" smtClean="0"/>
          </a:p>
          <a:p>
            <a:pPr algn="just"/>
            <a:r>
              <a:rPr lang="en-US" sz="3200" dirty="0" smtClean="0"/>
              <a:t>You can book from any of these packages when you plan on visiting India. From heritage sites to offbeat destinations, you can hunt down the history and culture of India.</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494085"/>
          </a:xfrm>
          <a:prstGeom prst="rect">
            <a:avLst/>
          </a:prstGeom>
        </p:spPr>
        <p:txBody>
          <a:bodyPr wrap="square">
            <a:spAutoFit/>
          </a:bodyPr>
          <a:lstStyle/>
          <a:p>
            <a:pPr algn="just"/>
            <a:r>
              <a:rPr lang="en-US" sz="3200" dirty="0"/>
              <a:t>Tourism is a term that is familiar to all of us. Tourism in India has been one of the fastest growing industries in the last few years. The diverse culture, historical heritages </a:t>
            </a:r>
            <a:r>
              <a:rPr lang="en-US" sz="3200" dirty="0" smtClean="0"/>
              <a:t>an</a:t>
            </a:r>
          </a:p>
          <a:p>
            <a:pPr algn="just"/>
            <a:r>
              <a:rPr lang="en-US" sz="3200" dirty="0" smtClean="0"/>
              <a:t>d </a:t>
            </a:r>
            <a:r>
              <a:rPr lang="en-US" sz="3200" dirty="0"/>
              <a:t>climatic conditions in India have made it the first choice of tourists across the world.</a:t>
            </a:r>
          </a:p>
          <a:p>
            <a:pPr algn="just"/>
            <a:r>
              <a:rPr lang="en-US" sz="3200" dirty="0"/>
              <a:t>There are different types of travel options and tourism packages that will help you experience the myriad tourist destinations in India</a:t>
            </a:r>
            <a:r>
              <a:rPr lang="en-US" sz="3200" dirty="0" smtClean="0"/>
              <a:t>.</a:t>
            </a:r>
          </a:p>
          <a:p>
            <a:pPr algn="just"/>
            <a:endParaRPr lang="en-US" sz="3200" dirty="0"/>
          </a:p>
          <a:p>
            <a:pPr algn="just"/>
            <a:r>
              <a:rPr lang="en-US" sz="3200" dirty="0"/>
              <a:t>Here are some of the most common tourism packages</a:t>
            </a:r>
            <a:r>
              <a:rPr lang="en-US" sz="3200" dirty="0" smtClean="0"/>
              <a:t>:</a:t>
            </a:r>
          </a:p>
          <a:p>
            <a:pPr algn="just"/>
            <a:endParaRPr lang="en-US" sz="3200" dirty="0"/>
          </a:p>
          <a:p>
            <a:pPr algn="just"/>
            <a:r>
              <a:rPr lang="en-US" sz="3200" b="1" dirty="0"/>
              <a:t>1. Adventure Tourism Package</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262979"/>
          </a:xfrm>
          <a:prstGeom prst="rect">
            <a:avLst/>
          </a:prstGeom>
        </p:spPr>
        <p:txBody>
          <a:bodyPr wrap="square">
            <a:spAutoFit/>
          </a:bodyPr>
          <a:lstStyle/>
          <a:p>
            <a:pPr algn="just"/>
            <a:r>
              <a:rPr lang="en-US" sz="2800" dirty="0"/>
              <a:t>Adventure tourism, in general, is defined as the type of tourism that encourages an individual to come out of his/her comfort zone by engaging in thrilling physical, natural or cultural activities.</a:t>
            </a:r>
          </a:p>
          <a:p>
            <a:pPr algn="just"/>
            <a:r>
              <a:rPr lang="en-US" sz="2800" dirty="0"/>
              <a:t>In the recent years, Adventure tourism in India has shown a phenomenal growth. Exploring various exotic places and trying out adventurous activities like trekking, rock climbing, kayaking, paragliding and much more are part of adventure tourism</a:t>
            </a:r>
            <a:r>
              <a:rPr lang="en-US" sz="2800" dirty="0" smtClean="0"/>
              <a:t>.</a:t>
            </a:r>
          </a:p>
          <a:p>
            <a:pPr algn="just"/>
            <a:endParaRPr lang="en-US" sz="2800" dirty="0"/>
          </a:p>
          <a:p>
            <a:pPr algn="just"/>
            <a:r>
              <a:rPr lang="en-US" sz="2800" dirty="0"/>
              <a:t>The most exotic and adventurous destinations identified by The Ministry of Tourism in India include </a:t>
            </a:r>
            <a:r>
              <a:rPr lang="en-US" sz="2800" dirty="0" err="1"/>
              <a:t>Ladakh</a:t>
            </a:r>
            <a:r>
              <a:rPr lang="en-US" sz="2800" dirty="0"/>
              <a:t>, Himachal Pradesh, Assam, Arunachal Pradesh, Kerala, and Jammu and Kashmir.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4247317"/>
          </a:xfrm>
          <a:prstGeom prst="rect">
            <a:avLst/>
          </a:prstGeom>
        </p:spPr>
        <p:txBody>
          <a:bodyPr wrap="square">
            <a:spAutoFit/>
          </a:bodyPr>
          <a:lstStyle/>
          <a:p>
            <a:endParaRPr lang="en-US" sz="5400" b="1" dirty="0" smtClean="0"/>
          </a:p>
          <a:p>
            <a:endParaRPr lang="en-US" sz="5400" b="1" dirty="0" smtClean="0"/>
          </a:p>
          <a:p>
            <a:endParaRPr lang="en-US" sz="5400" b="1" dirty="0" smtClean="0"/>
          </a:p>
          <a:p>
            <a:endParaRPr lang="en-US" sz="5400" b="1" dirty="0" smtClean="0"/>
          </a:p>
          <a:p>
            <a:r>
              <a:rPr lang="en-US" sz="5400" b="1" dirty="0" smtClean="0"/>
              <a:t>2</a:t>
            </a:r>
            <a:r>
              <a:rPr lang="en-US" sz="5400" b="1" dirty="0"/>
              <a:t>. Wildlife Tourism Package</a:t>
            </a:r>
            <a:endParaRPr lang="en-US" sz="5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494085"/>
          </a:xfrm>
          <a:prstGeom prst="rect">
            <a:avLst/>
          </a:prstGeom>
        </p:spPr>
        <p:txBody>
          <a:bodyPr wrap="square">
            <a:spAutoFit/>
          </a:bodyPr>
          <a:lstStyle/>
          <a:p>
            <a:pPr algn="just"/>
            <a:r>
              <a:rPr lang="en-US" sz="3200" dirty="0"/>
              <a:t>India has a rich and diverse wildlife. From the mammoth mountain ranges in the north to the tip of </a:t>
            </a:r>
            <a:r>
              <a:rPr lang="en-US" sz="3200" dirty="0" err="1"/>
              <a:t>Kanyakumari</a:t>
            </a:r>
            <a:r>
              <a:rPr lang="en-US" sz="3200" dirty="0"/>
              <a:t> in the south, India is the home of a large number of wildlife parks and sanctuaries.</a:t>
            </a:r>
          </a:p>
          <a:p>
            <a:pPr algn="just"/>
            <a:r>
              <a:rPr lang="en-US" sz="3200" dirty="0"/>
              <a:t>Some of the famous </a:t>
            </a:r>
            <a:r>
              <a:rPr lang="en-US" sz="3200" dirty="0">
                <a:hlinkClick r:id="rId2"/>
              </a:rPr>
              <a:t>wildlife tourism destinations</a:t>
            </a:r>
            <a:r>
              <a:rPr lang="en-US" sz="3200" dirty="0"/>
              <a:t> in India are </a:t>
            </a:r>
            <a:r>
              <a:rPr lang="en-US" sz="3200" dirty="0" err="1"/>
              <a:t>Ranthambore</a:t>
            </a:r>
            <a:r>
              <a:rPr lang="en-US" sz="3200" dirty="0"/>
              <a:t> National Park, </a:t>
            </a:r>
            <a:r>
              <a:rPr lang="en-US" sz="3200" dirty="0" err="1"/>
              <a:t>Periyar</a:t>
            </a:r>
            <a:r>
              <a:rPr lang="en-US" sz="3200" dirty="0"/>
              <a:t> National Park, </a:t>
            </a:r>
            <a:r>
              <a:rPr lang="en-US" sz="3200" dirty="0" err="1"/>
              <a:t>Sariska</a:t>
            </a:r>
            <a:r>
              <a:rPr lang="en-US" sz="3200" dirty="0"/>
              <a:t> Wildlife Sanctuary, Corbett National Park etc</a:t>
            </a:r>
            <a:r>
              <a:rPr lang="en-US" sz="3200" dirty="0" smtClean="0"/>
              <a:t>.</a:t>
            </a:r>
          </a:p>
          <a:p>
            <a:pPr algn="just"/>
            <a:endParaRPr lang="en-US" sz="3200" dirty="0"/>
          </a:p>
          <a:p>
            <a:pPr algn="just"/>
            <a:r>
              <a:rPr lang="en-US" sz="3200" dirty="0"/>
              <a:t>If you are a wildlife explorer or photographer and wish to learn and take pictures of the untamed wildlife, then pack your bags and fly over to India. You can choose the right wildlife tourism package and begin your wildlife journey.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
            <a:ext cx="8534400" cy="6463308"/>
          </a:xfrm>
          <a:prstGeom prst="rect">
            <a:avLst/>
          </a:prstGeom>
        </p:spPr>
        <p:txBody>
          <a:bodyPr wrap="square">
            <a:spAutoFit/>
          </a:bodyPr>
          <a:lstStyle/>
          <a:p>
            <a:pPr algn="ctr"/>
            <a:r>
              <a:rPr lang="en-US" sz="13800" b="1" dirty="0"/>
              <a:t>3. Medical Tourism Package</a:t>
            </a:r>
            <a:endParaRPr lang="en-US" sz="13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262979"/>
          </a:xfrm>
          <a:prstGeom prst="rect">
            <a:avLst/>
          </a:prstGeom>
        </p:spPr>
        <p:txBody>
          <a:bodyPr wrap="square">
            <a:spAutoFit/>
          </a:bodyPr>
          <a:lstStyle/>
          <a:p>
            <a:pPr algn="just"/>
            <a:r>
              <a:rPr lang="en-US" sz="2800" dirty="0"/>
              <a:t>The medical tourism in India, for the past few years, has gained the attention of the people around the world. The ancient medical science — </a:t>
            </a:r>
            <a:r>
              <a:rPr lang="en-US" sz="2800" dirty="0" err="1"/>
              <a:t>Ayurveda</a:t>
            </a:r>
            <a:r>
              <a:rPr lang="en-US" sz="2800" dirty="0"/>
              <a:t> and other alternative medical practices which are </a:t>
            </a:r>
            <a:r>
              <a:rPr lang="en-US" sz="2800" dirty="0" err="1"/>
              <a:t>recognised</a:t>
            </a:r>
            <a:r>
              <a:rPr lang="en-US" sz="2800" dirty="0"/>
              <a:t> as highly effective for several chronic diseases, are now attracting people from every nook and corner of the globe due to the cost effectiveness and success rate</a:t>
            </a:r>
            <a:r>
              <a:rPr lang="en-US" sz="2800" dirty="0" smtClean="0"/>
              <a:t>.</a:t>
            </a:r>
          </a:p>
          <a:p>
            <a:pPr algn="just"/>
            <a:endParaRPr lang="en-US" sz="2800" dirty="0"/>
          </a:p>
          <a:p>
            <a:pPr algn="just"/>
            <a:r>
              <a:rPr lang="en-US" sz="2800" dirty="0"/>
              <a:t>The </a:t>
            </a:r>
            <a:r>
              <a:rPr lang="en-US" sz="2800" dirty="0" err="1"/>
              <a:t>favourite</a:t>
            </a:r>
            <a:r>
              <a:rPr lang="en-US" sz="2800" dirty="0"/>
              <a:t> destination for medical tourism in India is Kerala which offers </a:t>
            </a:r>
            <a:r>
              <a:rPr lang="en-US" sz="2800" dirty="0" err="1"/>
              <a:t>Ayurveda</a:t>
            </a:r>
            <a:r>
              <a:rPr lang="en-US" sz="2800" dirty="0"/>
              <a:t> as well as </a:t>
            </a:r>
            <a:r>
              <a:rPr lang="en-US" sz="2800" dirty="0" err="1"/>
              <a:t>Allopathy</a:t>
            </a:r>
            <a:r>
              <a:rPr lang="en-US" sz="2800" dirty="0"/>
              <a:t> packages</a:t>
            </a:r>
            <a:r>
              <a:rPr lang="en-US" sz="2800" dirty="0" smtClean="0"/>
              <a:t>.</a:t>
            </a:r>
          </a:p>
          <a:p>
            <a:pPr algn="just"/>
            <a:endParaRPr lang="en-US" sz="2800" dirty="0"/>
          </a:p>
          <a:p>
            <a:pPr algn="just"/>
            <a:r>
              <a:rPr lang="en-US" sz="2800" b="1" dirty="0"/>
              <a:t>4. Pilgrimage Tourism Package</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001643"/>
          </a:xfrm>
          <a:prstGeom prst="rect">
            <a:avLst/>
          </a:prstGeom>
        </p:spPr>
        <p:txBody>
          <a:bodyPr wrap="square">
            <a:spAutoFit/>
          </a:bodyPr>
          <a:lstStyle/>
          <a:p>
            <a:pPr algn="just"/>
            <a:r>
              <a:rPr lang="en-US" sz="4800" dirty="0"/>
              <a:t>The major reason that attracts tourists to India is the traditional temple architecture, art forms and rituals performed. Varanasi is the major hub for all the devotees to explore the Hindu history and rituals. </a:t>
            </a:r>
            <a:r>
              <a:rPr lang="en-US" sz="4800" dirty="0" err="1"/>
              <a:t>Sabarimala</a:t>
            </a:r>
            <a:r>
              <a:rPr lang="en-US" sz="4800" dirty="0"/>
              <a:t> in Kerala is also a well known destination among pilgrim </a:t>
            </a:r>
            <a:r>
              <a:rPr lang="en-US" sz="4800" dirty="0" err="1"/>
              <a:t>travellers</a:t>
            </a:r>
            <a:r>
              <a:rPr lang="en-US" sz="4800" dirty="0" smtClean="0"/>
              <a:t>.</a:t>
            </a:r>
            <a:endParaRPr lang="en-US" sz="4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r>
              <a:rPr lang="en-US" sz="3200" dirty="0" smtClean="0"/>
              <a:t>Other pilgrimages in India like </a:t>
            </a:r>
            <a:r>
              <a:rPr lang="en-US" sz="3200" dirty="0" err="1" smtClean="0"/>
              <a:t>Meenakshi</a:t>
            </a:r>
            <a:r>
              <a:rPr lang="en-US" sz="3200" dirty="0" smtClean="0"/>
              <a:t> temple, Golden temple, Sun temple, </a:t>
            </a:r>
            <a:r>
              <a:rPr lang="en-US" sz="3200" dirty="0" err="1" smtClean="0"/>
              <a:t>Jagannath</a:t>
            </a:r>
            <a:r>
              <a:rPr lang="en-US" sz="3200" dirty="0" smtClean="0"/>
              <a:t> temple are the famous Hindu pilgrim center while churches like Santa Cruz Cathedral Basilica, Basilica of </a:t>
            </a:r>
            <a:r>
              <a:rPr lang="en-US" sz="3200" dirty="0" err="1" smtClean="0"/>
              <a:t>Bom</a:t>
            </a:r>
            <a:r>
              <a:rPr lang="en-US" sz="3200" dirty="0" smtClean="0"/>
              <a:t> Jesus, </a:t>
            </a:r>
            <a:r>
              <a:rPr lang="en-US" sz="3200" dirty="0" err="1" smtClean="0"/>
              <a:t>Velankanni</a:t>
            </a:r>
            <a:r>
              <a:rPr lang="en-US" sz="3200" dirty="0" smtClean="0"/>
              <a:t> Church and mosques like </a:t>
            </a:r>
            <a:r>
              <a:rPr lang="en-US" sz="3200" dirty="0" err="1" smtClean="0"/>
              <a:t>Atala</a:t>
            </a:r>
            <a:r>
              <a:rPr lang="en-US" sz="3200" dirty="0" smtClean="0"/>
              <a:t> Mosque, </a:t>
            </a:r>
            <a:r>
              <a:rPr lang="en-US" sz="3200" dirty="0" err="1" smtClean="0"/>
              <a:t>Makkah</a:t>
            </a:r>
            <a:r>
              <a:rPr lang="en-US" sz="3200" dirty="0" smtClean="0"/>
              <a:t> </a:t>
            </a:r>
            <a:r>
              <a:rPr lang="en-US" sz="3200" dirty="0" err="1" smtClean="0"/>
              <a:t>Masjid</a:t>
            </a:r>
            <a:r>
              <a:rPr lang="en-US" sz="3200" dirty="0" smtClean="0"/>
              <a:t>, </a:t>
            </a:r>
            <a:r>
              <a:rPr lang="en-US" sz="3200" dirty="0" err="1" smtClean="0"/>
              <a:t>Palayam</a:t>
            </a:r>
            <a:r>
              <a:rPr lang="en-US" sz="3200" dirty="0" smtClean="0"/>
              <a:t> </a:t>
            </a:r>
            <a:r>
              <a:rPr lang="en-US" sz="3200" dirty="0" err="1" smtClean="0"/>
              <a:t>Juma</a:t>
            </a:r>
            <a:r>
              <a:rPr lang="en-US" sz="3200" dirty="0" smtClean="0"/>
              <a:t> Mosque are also famous pilgrim centers amongst Christians and Muslims respectively</a:t>
            </a:r>
            <a:r>
              <a:rPr lang="en-US" sz="3200" dirty="0" smtClean="0"/>
              <a:t>.</a:t>
            </a:r>
          </a:p>
          <a:p>
            <a:pPr algn="just"/>
            <a:endParaRPr lang="en-US" sz="3200" dirty="0" smtClean="0"/>
          </a:p>
          <a:p>
            <a:pPr algn="just"/>
            <a:r>
              <a:rPr lang="en-US" sz="3200" dirty="0" smtClean="0"/>
              <a:t>The communal harmony in India is also a thing that needs to be commented. Pilgrim packages can be chosen based to your religious beliefs.</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1072</Words>
  <Application>Microsoft Office PowerPoint</Application>
  <PresentationFormat>On-screen Show (4:3)</PresentationFormat>
  <Paragraphs>154</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Different Types of Tourism Packages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Different Types of Tourism Packages  </dc:title>
  <dc:creator>Ashutosh</dc:creator>
  <cp:lastModifiedBy>Ashutosh</cp:lastModifiedBy>
  <cp:revision>5</cp:revision>
  <dcterms:created xsi:type="dcterms:W3CDTF">2020-05-13T05:38:57Z</dcterms:created>
  <dcterms:modified xsi:type="dcterms:W3CDTF">2020-05-14T13:48:00Z</dcterms:modified>
</cp:coreProperties>
</file>