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FDE156-07D3-475A-B1CA-8E54D62A3E98}" type="datetimeFigureOut">
              <a:rPr lang="en-US" smtClean="0"/>
              <a:pPr/>
              <a:t>5/14/2020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1F90B3-AE96-4A9E-86B5-148D9790A37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A1F90B3-AE96-4A9E-86B5-148D9790A37D}"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3A3C6FEE-090A-4687-93C4-A53C574AF24D}"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088F9587-808D-4E12-BE7D-4DA072692D5D}"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A3C6FEE-090A-4687-93C4-A53C574AF24D}"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8F9587-808D-4E12-BE7D-4DA072692D5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A3C6FEE-090A-4687-93C4-A53C574AF24D}"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8F9587-808D-4E12-BE7D-4DA072692D5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A3C6FEE-090A-4687-93C4-A53C574AF24D}"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8F9587-808D-4E12-BE7D-4DA072692D5D}"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A3C6FEE-090A-4687-93C4-A53C574AF24D}"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088F9587-808D-4E12-BE7D-4DA072692D5D}"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A3C6FEE-090A-4687-93C4-A53C574AF24D}"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8F9587-808D-4E12-BE7D-4DA072692D5D}"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A3C6FEE-090A-4687-93C4-A53C574AF24D}"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8F9587-808D-4E12-BE7D-4DA072692D5D}"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A3C6FEE-090A-4687-93C4-A53C574AF24D}"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88F9587-808D-4E12-BE7D-4DA072692D5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3C6FEE-090A-4687-93C4-A53C574AF24D}"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88F9587-808D-4E12-BE7D-4DA072692D5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A3C6FEE-090A-4687-93C4-A53C574AF24D}"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8F9587-808D-4E12-BE7D-4DA072692D5D}"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A3C6FEE-090A-4687-93C4-A53C574AF24D}"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088F9587-808D-4E12-BE7D-4DA072692D5D}"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3A3C6FEE-090A-4687-93C4-A53C574AF24D}"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88F9587-808D-4E12-BE7D-4DA072692D5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tourismnotes.com/tour-operators/" TargetMode="External"/><Relationship Id="rId2" Type="http://schemas.openxmlformats.org/officeDocument/2006/relationships/hyperlink" Target="http://tourismnotes.com/travel-agency/"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657600"/>
            <a:ext cx="7543800" cy="3048000"/>
          </a:xfrm>
        </p:spPr>
        <p:txBody>
          <a:bodyPr>
            <a:normAutofit fontScale="92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457200" y="1505930"/>
            <a:ext cx="8229600" cy="1923070"/>
          </a:xfrm>
        </p:spPr>
        <p:txBody>
          <a:bodyPr/>
          <a:lstStyle/>
          <a:p>
            <a:r>
              <a:rPr lang="en-US" b="1" dirty="0"/>
              <a:t>Industries Related To Tourism</a:t>
            </a:r>
            <a:br>
              <a:rPr lang="en-US" b="1" dirty="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6247864"/>
          </a:xfrm>
          <a:prstGeom prst="rect">
            <a:avLst/>
          </a:prstGeom>
        </p:spPr>
        <p:txBody>
          <a:bodyPr wrap="square">
            <a:spAutoFit/>
          </a:bodyPr>
          <a:lstStyle/>
          <a:p>
            <a:pPr algn="just"/>
            <a:r>
              <a:rPr lang="en-US" sz="4000" dirty="0"/>
              <a:t>Over the years, tourism has become a popular global activity. Depending upon the nature and purpose of their travel, tourists, need and demand certain facilities and services. </a:t>
            </a:r>
            <a:endParaRPr lang="en-US" sz="4000" dirty="0" smtClean="0"/>
          </a:p>
          <a:p>
            <a:pPr algn="just"/>
            <a:r>
              <a:rPr lang="en-US" sz="4000" dirty="0" smtClean="0"/>
              <a:t>This </a:t>
            </a:r>
            <a:r>
              <a:rPr lang="en-US" sz="4000" dirty="0"/>
              <a:t>has given rise to a wide range of commercial activities that have acquired industry proportions. Thus travel and tourism now days represent a broad range of related industries.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534400" cy="5632311"/>
          </a:xfrm>
          <a:prstGeom prst="rect">
            <a:avLst/>
          </a:prstGeom>
        </p:spPr>
        <p:txBody>
          <a:bodyPr wrap="square">
            <a:spAutoFit/>
          </a:bodyPr>
          <a:lstStyle/>
          <a:p>
            <a:pPr algn="just"/>
            <a:r>
              <a:rPr lang="en-US" sz="4000" b="1" dirty="0"/>
              <a:t>Hotels</a:t>
            </a:r>
          </a:p>
          <a:p>
            <a:pPr algn="just"/>
            <a:r>
              <a:rPr lang="en-US" sz="4000" dirty="0"/>
              <a:t>Hotels are the commercial establishment that provides accommodation, meals, and other guest services. In travel and tourism industry, the hotel industry plays a very significant role, as all tourists need a place to stay at their destinations, and require many more services and facilities to suit their specific needs and tastes</a:t>
            </a:r>
            <a:r>
              <a:rPr lang="en-US" sz="4000" dirty="0" smtClean="0"/>
              <a:t>.</a:t>
            </a:r>
            <a:endParaRPr lang="en-US"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pPr algn="just"/>
            <a:r>
              <a:rPr lang="en-US" sz="4400" b="1" dirty="0" smtClean="0"/>
              <a:t>Restaurants</a:t>
            </a:r>
          </a:p>
          <a:p>
            <a:pPr algn="just"/>
            <a:r>
              <a:rPr lang="en-US" sz="4400" dirty="0" smtClean="0"/>
              <a:t>Restaurants are retail establishments that serve prepared food and beverages to customers. In the travel and tourism industry, restaurants and other food and beverage outlets are very important as tourists like to experiment with local cuisines of the places they are visiting.</a:t>
            </a:r>
            <a:endParaRPr lang="en-US" sz="4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6186309"/>
          </a:xfrm>
          <a:prstGeom prst="rect">
            <a:avLst/>
          </a:prstGeom>
        </p:spPr>
        <p:txBody>
          <a:bodyPr wrap="square">
            <a:spAutoFit/>
          </a:bodyPr>
          <a:lstStyle/>
          <a:p>
            <a:pPr algn="just"/>
            <a:r>
              <a:rPr lang="en-US" sz="3600" b="1" dirty="0"/>
              <a:t>Retail and Shopping</a:t>
            </a:r>
          </a:p>
          <a:p>
            <a:pPr algn="just"/>
            <a:r>
              <a:rPr lang="en-US" sz="3600" dirty="0"/>
              <a:t>The retail industry is very important as tourists shop for their day to day necessaries as well as look for mementos and souvenirs. In the recent years, some cities in the world have been promoted as shopping destinations to attract people with a penchant for shopping by offering various products, such as garments, electronic goods, jewelry, and antiques. New York, Paris, London, and Milan in Italy are famous as fashion havens of the world</a:t>
            </a:r>
            <a:r>
              <a:rPr lang="en-US" sz="3600" dirty="0" smtClean="0"/>
              <a:t>.</a:t>
            </a:r>
            <a:endParaRPr lang="en-US"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5262979"/>
          </a:xfrm>
          <a:prstGeom prst="rect">
            <a:avLst/>
          </a:prstGeom>
        </p:spPr>
        <p:txBody>
          <a:bodyPr wrap="square">
            <a:spAutoFit/>
          </a:bodyPr>
          <a:lstStyle/>
          <a:p>
            <a:pPr algn="just"/>
            <a:r>
              <a:rPr lang="en-US" sz="4800" b="1" dirty="0" smtClean="0"/>
              <a:t>Transportation</a:t>
            </a:r>
          </a:p>
          <a:p>
            <a:pPr algn="just"/>
            <a:r>
              <a:rPr lang="en-US" sz="4800" dirty="0" smtClean="0"/>
              <a:t>It is the movement of people and goods from one place to another. A well-developed transport industry, as well as infrastructure, is integral to the success of any travel and tourism enterprise.</a:t>
            </a:r>
            <a:endParaRPr lang="en-US" sz="4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262979"/>
          </a:xfrm>
          <a:prstGeom prst="rect">
            <a:avLst/>
          </a:prstGeom>
        </p:spPr>
        <p:txBody>
          <a:bodyPr wrap="square">
            <a:spAutoFit/>
          </a:bodyPr>
          <a:lstStyle/>
          <a:p>
            <a:pPr algn="just"/>
            <a:r>
              <a:rPr lang="en-US" sz="2400" b="1" dirty="0"/>
              <a:t>Travel Agencies</a:t>
            </a:r>
          </a:p>
          <a:p>
            <a:pPr algn="just"/>
            <a:r>
              <a:rPr lang="en-US" sz="2400" dirty="0"/>
              <a:t>A</a:t>
            </a:r>
            <a:r>
              <a:rPr lang="en-US" sz="2400" b="1" dirty="0">
                <a:hlinkClick r:id="rId2"/>
              </a:rPr>
              <a:t> travel agency</a:t>
            </a:r>
            <a:r>
              <a:rPr lang="en-US" sz="2400" dirty="0">
                <a:hlinkClick r:id="rId2"/>
              </a:rPr>
              <a:t> </a:t>
            </a:r>
            <a:r>
              <a:rPr lang="en-US" sz="2400" dirty="0"/>
              <a:t>is a retailing business that sells travel related products and services, particularly package tours, to customers on the behalf of suppliers such as airlines, car rentals, cruise liners, hotels, railways, and sightseeing</a:t>
            </a:r>
            <a:r>
              <a:rPr lang="en-US" sz="2400" dirty="0" smtClean="0"/>
              <a:t>.</a:t>
            </a:r>
          </a:p>
          <a:p>
            <a:pPr algn="just"/>
            <a:endParaRPr lang="en-US" sz="2400" dirty="0"/>
          </a:p>
          <a:p>
            <a:pPr algn="just"/>
            <a:r>
              <a:rPr lang="en-US" sz="2400" dirty="0"/>
              <a:t>Travel agencies play a very important role as they plan out the itinerary of their clients and make the necessary arrangements for their travel, stay, and sightseeing, besides facilitating their passport, visa, etc</a:t>
            </a:r>
            <a:r>
              <a:rPr lang="en-US" sz="2400" dirty="0" smtClean="0"/>
              <a:t>.</a:t>
            </a:r>
          </a:p>
          <a:p>
            <a:pPr algn="just"/>
            <a:endParaRPr lang="en-US" sz="2400" dirty="0"/>
          </a:p>
          <a:p>
            <a:pPr algn="just"/>
            <a:r>
              <a:rPr lang="en-US" sz="2400" b="1" dirty="0"/>
              <a:t>Tour Operators</a:t>
            </a:r>
          </a:p>
          <a:p>
            <a:pPr algn="just"/>
            <a:r>
              <a:rPr lang="en-US" sz="2400" dirty="0"/>
              <a:t>A </a:t>
            </a:r>
            <a:r>
              <a:rPr lang="en-US" sz="2400" b="1" dirty="0">
                <a:hlinkClick r:id="rId3"/>
              </a:rPr>
              <a:t>tour operator</a:t>
            </a:r>
            <a:r>
              <a:rPr lang="en-US" sz="2400" dirty="0"/>
              <a:t> assembles the various elements of a tour. It typically combines tour and travel components to create a holiday. Tour operators play an important role in the travel and tourism industry.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693866"/>
          </a:xfrm>
          <a:prstGeom prst="rect">
            <a:avLst/>
          </a:prstGeom>
        </p:spPr>
        <p:txBody>
          <a:bodyPr wrap="square">
            <a:spAutoFit/>
          </a:bodyPr>
          <a:lstStyle/>
          <a:p>
            <a:pPr algn="just"/>
            <a:r>
              <a:rPr lang="en-US" sz="2800" b="1" dirty="0"/>
              <a:t>Tourist Destinations</a:t>
            </a:r>
          </a:p>
          <a:p>
            <a:pPr algn="just"/>
            <a:r>
              <a:rPr lang="en-US" sz="2800" dirty="0"/>
              <a:t>A tourist attraction is a place of interest for tourists, typically for its inherent or exhibited cultural value, historical significance, nature or build beauty or amusement opportunities. These are the basic fundamentals of the tourism industry</a:t>
            </a:r>
            <a:r>
              <a:rPr lang="en-US" sz="2800" dirty="0" smtClean="0"/>
              <a:t>.</a:t>
            </a:r>
          </a:p>
          <a:p>
            <a:pPr algn="just"/>
            <a:endParaRPr lang="en-US" sz="2800" dirty="0"/>
          </a:p>
          <a:p>
            <a:pPr algn="just"/>
            <a:r>
              <a:rPr lang="en-US" sz="2800" b="1" dirty="0"/>
              <a:t>Cultural Industries</a:t>
            </a:r>
          </a:p>
          <a:p>
            <a:pPr algn="just"/>
            <a:r>
              <a:rPr lang="en-US" sz="2800" dirty="0"/>
              <a:t>Cultural or creative industries are responsible for the creation, production, and distribution of goods and services that are cultural in nature and usually protected by intellectual property rights. As tourists like to visit places of cultural significance and soak in the culture of the area, the cultural industry is very important to travel and tourism.</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6001643"/>
          </a:xfrm>
          <a:prstGeom prst="rect">
            <a:avLst/>
          </a:prstGeom>
        </p:spPr>
        <p:txBody>
          <a:bodyPr wrap="square">
            <a:spAutoFit/>
          </a:bodyPr>
          <a:lstStyle/>
          <a:p>
            <a:pPr algn="just"/>
            <a:r>
              <a:rPr lang="en-US" sz="3200" b="1" dirty="0"/>
              <a:t>Leisure, Recreation, and Sport</a:t>
            </a:r>
          </a:p>
          <a:p>
            <a:pPr algn="just"/>
            <a:r>
              <a:rPr lang="en-US" sz="3200" dirty="0"/>
              <a:t>Leisure or free time is a period of a time spent out of work and essential domestic activity. Recreation or fun is spending time in a manner designed for therapeutic refreshment of body or mind. While leisure is more like a form of entertainment or rest, recreation requires active participation in a refreshing and diverting manner</a:t>
            </a:r>
            <a:r>
              <a:rPr lang="en-US" sz="3200" dirty="0" smtClean="0"/>
              <a:t>.</a:t>
            </a:r>
          </a:p>
          <a:p>
            <a:pPr algn="just"/>
            <a:endParaRPr lang="en-US" sz="3200" dirty="0"/>
          </a:p>
          <a:p>
            <a:pPr algn="just"/>
            <a:r>
              <a:rPr lang="en-US" sz="3200" dirty="0"/>
              <a:t>As people in the world’s wealthier regions lead an increasingly sedentary lifestyle, the need for recreation has increased. These play a significant role in the travel and tourism sector.</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15</TotalTime>
  <Words>515</Words>
  <Application>Microsoft Office PowerPoint</Application>
  <PresentationFormat>On-screen Show (4:3)</PresentationFormat>
  <Paragraphs>113</Paragraphs>
  <Slides>9</Slides>
  <Notes>1</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Equity</vt:lpstr>
      <vt:lpstr>Industries Related To Tourism </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Industries Related To Tourism </dc:title>
  <dc:creator>Ashutosh</dc:creator>
  <cp:lastModifiedBy>Ashutosh</cp:lastModifiedBy>
  <cp:revision>4</cp:revision>
  <dcterms:created xsi:type="dcterms:W3CDTF">2020-05-13T05:49:02Z</dcterms:created>
  <dcterms:modified xsi:type="dcterms:W3CDTF">2020-05-14T13:51:26Z</dcterms:modified>
</cp:coreProperties>
</file>