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6" r:id="rId9"/>
    <p:sldId id="263" r:id="rId10"/>
    <p:sldId id="264" r:id="rId11"/>
    <p:sldId id="265"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F4B4B08-A8DD-48B4-8DC0-C81AE7130943}" type="datetimeFigureOut">
              <a:rPr lang="en-US" smtClean="0"/>
              <a:pPr/>
              <a:t>4/18/2020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D866F5EE-FFCA-4533-9344-C9381D4210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F4B4B08-A8DD-48B4-8DC0-C81AE7130943}"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866F5EE-FFCA-4533-9344-C9381D4210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F4B4B08-A8DD-48B4-8DC0-C81AE7130943}"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866F5EE-FFCA-4533-9344-C9381D42109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F4B4B08-A8DD-48B4-8DC0-C81AE7130943}"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866F5EE-FFCA-4533-9344-C9381D42109A}"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4F4B4B08-A8DD-48B4-8DC0-C81AE7130943}" type="datetimeFigureOut">
              <a:rPr lang="en-US" smtClean="0"/>
              <a:pPr/>
              <a:t>4/18/2020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866F5EE-FFCA-4533-9344-C9381D42109A}"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F4B4B08-A8DD-48B4-8DC0-C81AE7130943}" type="datetimeFigureOut">
              <a:rPr lang="en-US" smtClean="0"/>
              <a:pPr/>
              <a:t>4/18/2020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866F5EE-FFCA-4533-9344-C9381D42109A}"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4F4B4B08-A8DD-48B4-8DC0-C81AE7130943}" type="datetimeFigureOut">
              <a:rPr lang="en-US" smtClean="0"/>
              <a:pPr/>
              <a:t>4/18/2020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D866F5EE-FFCA-4533-9344-C9381D42109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4F4B4B08-A8DD-48B4-8DC0-C81AE7130943}" type="datetimeFigureOut">
              <a:rPr lang="en-US" smtClean="0"/>
              <a:pPr/>
              <a:t>4/18/2020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D866F5EE-FFCA-4533-9344-C9381D42109A}"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4F4B4B08-A8DD-48B4-8DC0-C81AE7130943}" type="datetimeFigureOut">
              <a:rPr lang="en-US" smtClean="0"/>
              <a:pPr/>
              <a:t>4/18/2020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D866F5EE-FFCA-4533-9344-C9381D4210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4F4B4B08-A8DD-48B4-8DC0-C81AE7130943}" type="datetimeFigureOut">
              <a:rPr lang="en-US" smtClean="0"/>
              <a:pPr/>
              <a:t>4/18/2020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866F5EE-FFCA-4533-9344-C9381D42109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4F4B4B08-A8DD-48B4-8DC0-C81AE7130943}" type="datetimeFigureOut">
              <a:rPr lang="en-US" smtClean="0"/>
              <a:pPr/>
              <a:t>4/18/2020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866F5EE-FFCA-4533-9344-C9381D42109A}"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4F4B4B08-A8DD-48B4-8DC0-C81AE7130943}" type="datetimeFigureOut">
              <a:rPr lang="en-US" smtClean="0"/>
              <a:pPr/>
              <a:t>4/18/2020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866F5EE-FFCA-4533-9344-C9381D42109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1"/>
            <a:ext cx="7772400" cy="990599"/>
          </a:xfrm>
        </p:spPr>
        <p:txBody>
          <a:bodyPr/>
          <a:lstStyle/>
          <a:p>
            <a:r>
              <a:rPr lang="en-US" dirty="0"/>
              <a:t>Advertising Techniques</a:t>
            </a:r>
          </a:p>
        </p:txBody>
      </p:sp>
      <p:sp>
        <p:nvSpPr>
          <p:cNvPr id="3" name="Subtitle 2"/>
          <p:cNvSpPr>
            <a:spLocks noGrp="1"/>
          </p:cNvSpPr>
          <p:nvPr>
            <p:ph type="subTitle" idx="1"/>
          </p:nvPr>
        </p:nvSpPr>
        <p:spPr>
          <a:xfrm>
            <a:off x="228600" y="2895600"/>
            <a:ext cx="7543800" cy="2057400"/>
          </a:xfrm>
        </p:spPr>
        <p:txBody>
          <a:bodyPr>
            <a:normAutofit/>
          </a:bodyPr>
          <a:lstStyle/>
          <a:p>
            <a:pPr algn="l"/>
            <a:r>
              <a:rPr lang="en-US" dirty="0" smtClean="0"/>
              <a:t>Prof(Dr)</a:t>
            </a:r>
            <a:r>
              <a:rPr lang="en-US" dirty="0" err="1" smtClean="0"/>
              <a:t>B.L.Verma</a:t>
            </a:r>
            <a:endParaRPr lang="en-US" dirty="0" smtClean="0"/>
          </a:p>
          <a:p>
            <a:pPr algn="l"/>
            <a:r>
              <a:rPr lang="en-US" dirty="0" smtClean="0"/>
              <a:t>Professor</a:t>
            </a:r>
          </a:p>
          <a:p>
            <a:pPr algn="l"/>
            <a:r>
              <a:rPr lang="en-US" dirty="0" smtClean="0"/>
              <a:t>Department of Business Administration</a:t>
            </a:r>
          </a:p>
          <a:p>
            <a:pPr algn="l"/>
            <a:r>
              <a:rPr lang="en-US" dirty="0" smtClean="0"/>
              <a:t>UCCMS,MLSU,UDAIPUR</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381001"/>
            <a:ext cx="8153400" cy="5509200"/>
          </a:xfrm>
          <a:prstGeom prst="rect">
            <a:avLst/>
          </a:prstGeom>
        </p:spPr>
        <p:txBody>
          <a:bodyPr wrap="square">
            <a:spAutoFit/>
          </a:bodyPr>
          <a:lstStyle/>
          <a:p>
            <a:pPr algn="just"/>
            <a:r>
              <a:rPr lang="en-US" sz="3200" dirty="0"/>
              <a:t>These are the major techniques used by the advertisers to advertise their product. There are some different techniques used for online advertising such as web banner advertising in which a banner is placed on web pages, content advertising using content to advertise the product online, link advertising giving links on different sites to directly visit the product website, etc.</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71101" y="838200"/>
            <a:ext cx="8415699" cy="4952999"/>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1"/>
            <a:ext cx="8382000" cy="5909310"/>
          </a:xfrm>
          <a:prstGeom prst="rect">
            <a:avLst/>
          </a:prstGeom>
        </p:spPr>
        <p:txBody>
          <a:bodyPr wrap="square">
            <a:spAutoFit/>
          </a:bodyPr>
          <a:lstStyle/>
          <a:p>
            <a:r>
              <a:rPr lang="en-US" sz="2000" b="1" dirty="0"/>
              <a:t>Emotional </a:t>
            </a:r>
            <a:r>
              <a:rPr lang="en-US" sz="2000" b="1" dirty="0" smtClean="0"/>
              <a:t>Appeal</a:t>
            </a:r>
          </a:p>
          <a:p>
            <a:endParaRPr lang="en-US" sz="2000" b="1" dirty="0"/>
          </a:p>
          <a:p>
            <a:r>
              <a:rPr lang="en-US" sz="2000" dirty="0"/>
              <a:t>This technique of advertising is done with help of two factors - needs of consumers and fear factor. </a:t>
            </a:r>
            <a:endParaRPr lang="en-US" sz="2000" dirty="0" smtClean="0"/>
          </a:p>
          <a:p>
            <a:endParaRPr lang="en-US" sz="2000" dirty="0" smtClean="0"/>
          </a:p>
          <a:p>
            <a:r>
              <a:rPr lang="en-US" sz="2000" dirty="0" smtClean="0"/>
              <a:t>Most </a:t>
            </a:r>
            <a:r>
              <a:rPr lang="en-US" sz="2000" dirty="0"/>
              <a:t>common appeals under need are</a:t>
            </a:r>
            <a:r>
              <a:rPr lang="en-US" sz="2000" dirty="0" smtClean="0"/>
              <a:t>:</a:t>
            </a:r>
          </a:p>
          <a:p>
            <a:endParaRPr lang="en-US" sz="2000" dirty="0"/>
          </a:p>
          <a:p>
            <a:r>
              <a:rPr lang="en-US" sz="2000" dirty="0"/>
              <a:t>need for something new</a:t>
            </a:r>
          </a:p>
          <a:p>
            <a:r>
              <a:rPr lang="en-US" sz="2000" dirty="0"/>
              <a:t>need for getting acceptance</a:t>
            </a:r>
          </a:p>
          <a:p>
            <a:r>
              <a:rPr lang="en-US" sz="2000" dirty="0"/>
              <a:t>need for not being ignored</a:t>
            </a:r>
          </a:p>
          <a:p>
            <a:r>
              <a:rPr lang="en-US" sz="2000" dirty="0"/>
              <a:t>need for change of old things</a:t>
            </a:r>
          </a:p>
          <a:p>
            <a:r>
              <a:rPr lang="en-US" sz="2000" dirty="0"/>
              <a:t>need for security</a:t>
            </a:r>
          </a:p>
          <a:p>
            <a:r>
              <a:rPr lang="en-US" sz="2000" dirty="0"/>
              <a:t>need to become attractive, etc.</a:t>
            </a:r>
          </a:p>
          <a:p>
            <a:r>
              <a:rPr lang="en-US" sz="2000" dirty="0"/>
              <a:t>Most common appeals under fear are:</a:t>
            </a:r>
          </a:p>
          <a:p>
            <a:r>
              <a:rPr lang="en-US" sz="2000" dirty="0"/>
              <a:t>fear of accident</a:t>
            </a:r>
          </a:p>
          <a:p>
            <a:r>
              <a:rPr lang="en-US" sz="2000" dirty="0"/>
              <a:t>fear of death</a:t>
            </a:r>
          </a:p>
          <a:p>
            <a:r>
              <a:rPr lang="en-US" sz="2000" dirty="0"/>
              <a:t>fear of being avoided</a:t>
            </a:r>
          </a:p>
          <a:p>
            <a:r>
              <a:rPr lang="en-US" sz="2000" dirty="0"/>
              <a:t>fear of getting sick</a:t>
            </a:r>
          </a:p>
          <a:p>
            <a:r>
              <a:rPr lang="en-US" sz="2000" dirty="0"/>
              <a:t>fear of getting old, etc.</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458200" cy="6247864"/>
          </a:xfrm>
          <a:prstGeom prst="rect">
            <a:avLst/>
          </a:prstGeom>
        </p:spPr>
        <p:txBody>
          <a:bodyPr wrap="square">
            <a:spAutoFit/>
          </a:bodyPr>
          <a:lstStyle/>
          <a:p>
            <a:r>
              <a:rPr lang="en-US" sz="2000" b="1" dirty="0"/>
              <a:t>Promotional </a:t>
            </a:r>
            <a:r>
              <a:rPr lang="en-US" sz="2000" b="1" dirty="0" smtClean="0"/>
              <a:t>Advertising</a:t>
            </a:r>
          </a:p>
          <a:p>
            <a:endParaRPr lang="en-US" sz="2000" b="1" dirty="0"/>
          </a:p>
          <a:p>
            <a:r>
              <a:rPr lang="en-US" sz="2000" dirty="0"/>
              <a:t>This technique involves giving away samples of the product for free to the consumers. The items are offered in the trade fairs, promotional events, and ad campaigns in order to gain the attention of the customers.</a:t>
            </a:r>
          </a:p>
          <a:p>
            <a:r>
              <a:rPr lang="en-US" sz="2000" b="1" dirty="0"/>
              <a:t>Bandwagon </a:t>
            </a:r>
            <a:r>
              <a:rPr lang="en-US" sz="2000" b="1" dirty="0" smtClean="0"/>
              <a:t>Advertising</a:t>
            </a:r>
          </a:p>
          <a:p>
            <a:endParaRPr lang="en-US" sz="2000" b="1" dirty="0"/>
          </a:p>
          <a:p>
            <a:r>
              <a:rPr lang="en-US" sz="2000" dirty="0"/>
              <a:t>This type of technique involves convincing the customers to join the group of people who have bought this product and be on the winning side. For e.g. recent Pantene shampoo ad which says “15crores women trusted Pantene, and you</a:t>
            </a:r>
            <a:r>
              <a:rPr lang="en-US" sz="2000" dirty="0" smtClean="0"/>
              <a:t>?”</a:t>
            </a:r>
          </a:p>
          <a:p>
            <a:endParaRPr lang="en-US" sz="2000" dirty="0"/>
          </a:p>
          <a:p>
            <a:r>
              <a:rPr lang="en-US" sz="2000" b="1" dirty="0"/>
              <a:t>Facts and Statistics</a:t>
            </a:r>
          </a:p>
          <a:p>
            <a:r>
              <a:rPr lang="en-US" sz="2000" dirty="0"/>
              <a:t>Here, advertisers use numbers, proofs, and real examples to show how good their product works. For e.g. “</a:t>
            </a:r>
            <a:r>
              <a:rPr lang="en-US" sz="2000" dirty="0" err="1"/>
              <a:t>Lizol</a:t>
            </a:r>
            <a:r>
              <a:rPr lang="en-US" sz="2000" dirty="0"/>
              <a:t> floor cleaner cleans 99.99% germs” or “Colgate is recommended by 70% of the dentists of the world” or </a:t>
            </a:r>
            <a:r>
              <a:rPr lang="en-US" sz="2000" dirty="0" err="1"/>
              <a:t>Eno</a:t>
            </a:r>
            <a:r>
              <a:rPr lang="en-US" sz="2000" dirty="0"/>
              <a:t> - just 6 seconds.</a:t>
            </a:r>
          </a:p>
          <a:p>
            <a:r>
              <a:rPr lang="en-US" sz="2000" dirty="0" smtClean="0"/>
              <a:t/>
            </a:r>
            <a:br>
              <a:rPr lang="en-US" sz="2000" dirty="0" smtClean="0"/>
            </a:b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4985980"/>
          </a:xfrm>
          <a:prstGeom prst="rect">
            <a:avLst/>
          </a:prstGeom>
        </p:spPr>
        <p:txBody>
          <a:bodyPr wrap="square">
            <a:spAutoFit/>
          </a:bodyPr>
          <a:lstStyle/>
          <a:p>
            <a:r>
              <a:rPr lang="en-US" sz="2000" b="1" dirty="0"/>
              <a:t>Unfinished </a:t>
            </a:r>
            <a:r>
              <a:rPr lang="en-US" sz="2000" b="1" dirty="0" smtClean="0"/>
              <a:t>Ads</a:t>
            </a:r>
          </a:p>
          <a:p>
            <a:endParaRPr lang="en-US" sz="2000" b="1" dirty="0" smtClean="0"/>
          </a:p>
          <a:p>
            <a:endParaRPr lang="en-US" sz="2000" b="1" dirty="0"/>
          </a:p>
          <a:p>
            <a:r>
              <a:rPr lang="en-US" sz="2000" dirty="0"/>
              <a:t>The advertisers here just play with words by saying that their product works better but don’t answer how much more than the competitor. For e.g. Lays - no one can eat just one or </a:t>
            </a:r>
            <a:r>
              <a:rPr lang="en-US" sz="2000" dirty="0" err="1"/>
              <a:t>Horlicks</a:t>
            </a:r>
            <a:r>
              <a:rPr lang="en-US" sz="2000" dirty="0"/>
              <a:t> - more nutrition daily. The ads don’t say who can eat more or how much more nutrition</a:t>
            </a:r>
            <a:r>
              <a:rPr lang="en-US" sz="2000" dirty="0" smtClean="0"/>
              <a:t>.</a:t>
            </a:r>
          </a:p>
          <a:p>
            <a:endParaRPr lang="en-US" sz="2000" dirty="0"/>
          </a:p>
          <a:p>
            <a:r>
              <a:rPr lang="en-US" sz="2000" b="1" dirty="0"/>
              <a:t>Weasel </a:t>
            </a:r>
            <a:r>
              <a:rPr lang="en-US" sz="2000" b="1" dirty="0" smtClean="0"/>
              <a:t>Words</a:t>
            </a:r>
          </a:p>
          <a:p>
            <a:endParaRPr lang="en-US" sz="2000" b="1" dirty="0" smtClean="0"/>
          </a:p>
          <a:p>
            <a:endParaRPr lang="en-US" sz="2000" b="1" dirty="0"/>
          </a:p>
          <a:p>
            <a:r>
              <a:rPr lang="en-US" sz="2000" dirty="0"/>
              <a:t>In this technique, the advertisers don’t say that they are the best from the rest, but don’t also deny. E.g. </a:t>
            </a:r>
            <a:r>
              <a:rPr lang="en-US" sz="2000" dirty="0" err="1"/>
              <a:t>Sunsilk</a:t>
            </a:r>
            <a:r>
              <a:rPr lang="en-US" sz="2000" dirty="0"/>
              <a:t> </a:t>
            </a:r>
            <a:r>
              <a:rPr lang="en-US" sz="2000" dirty="0" err="1"/>
              <a:t>Hairfall</a:t>
            </a:r>
            <a:r>
              <a:rPr lang="en-US" sz="2000" dirty="0"/>
              <a:t> Solution - reduces </a:t>
            </a:r>
            <a:r>
              <a:rPr lang="en-US" sz="2000" dirty="0" err="1"/>
              <a:t>hairfall</a:t>
            </a:r>
            <a:r>
              <a:rPr lang="en-US" sz="2000" dirty="0"/>
              <a:t>. The ad doesn’t say stops </a:t>
            </a:r>
            <a:r>
              <a:rPr lang="en-US" sz="2000" dirty="0" err="1"/>
              <a:t>hairfall</a:t>
            </a:r>
            <a:r>
              <a:rPr lang="en-US" sz="2000" dirty="0" smtClean="0"/>
              <a:t>.</a:t>
            </a:r>
          </a:p>
          <a:p>
            <a:endParaRPr lang="en-US"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1"/>
            <a:ext cx="8229600" cy="6370975"/>
          </a:xfrm>
          <a:prstGeom prst="rect">
            <a:avLst/>
          </a:prstGeom>
        </p:spPr>
        <p:txBody>
          <a:bodyPr wrap="square">
            <a:spAutoFit/>
          </a:bodyPr>
          <a:lstStyle/>
          <a:p>
            <a:r>
              <a:rPr lang="en-US" sz="2400" b="1" dirty="0" smtClean="0"/>
              <a:t>Endorsements</a:t>
            </a:r>
          </a:p>
          <a:p>
            <a:endParaRPr lang="en-US" sz="2400" b="1" dirty="0" smtClean="0"/>
          </a:p>
          <a:p>
            <a:r>
              <a:rPr lang="en-US" sz="2400" dirty="0" smtClean="0"/>
              <a:t>The advertisers use celebrities to advertise their products. The celebrities or star endorse the product by telling their own experiences with the product. </a:t>
            </a:r>
            <a:endParaRPr lang="en-US" sz="2400" dirty="0" smtClean="0"/>
          </a:p>
          <a:p>
            <a:endParaRPr lang="en-US" sz="2400" dirty="0" smtClean="0"/>
          </a:p>
          <a:p>
            <a:r>
              <a:rPr lang="en-US" sz="2400" dirty="0" smtClean="0"/>
              <a:t>Recently </a:t>
            </a:r>
            <a:r>
              <a:rPr lang="en-US" sz="2400" dirty="0" smtClean="0"/>
              <a:t>a diamond </a:t>
            </a:r>
            <a:r>
              <a:rPr lang="en-US" sz="2400" dirty="0" err="1" smtClean="0"/>
              <a:t>jewellery</a:t>
            </a:r>
            <a:r>
              <a:rPr lang="en-US" sz="2400" dirty="0" smtClean="0"/>
              <a:t> ad had superstar </a:t>
            </a:r>
            <a:r>
              <a:rPr lang="en-US" sz="2400" dirty="0" err="1" smtClean="0"/>
              <a:t>Amitabh</a:t>
            </a:r>
            <a:r>
              <a:rPr lang="en-US" sz="2400" dirty="0" smtClean="0"/>
              <a:t> </a:t>
            </a:r>
            <a:r>
              <a:rPr lang="en-US" sz="2400" dirty="0" err="1" smtClean="0"/>
              <a:t>Bacchan</a:t>
            </a:r>
            <a:r>
              <a:rPr lang="en-US" sz="2400" dirty="0" smtClean="0"/>
              <a:t> and his wife Jaya advertising the product. </a:t>
            </a:r>
            <a:endParaRPr lang="en-US" sz="2400" dirty="0" smtClean="0"/>
          </a:p>
          <a:p>
            <a:endParaRPr lang="en-US" sz="2400" dirty="0" smtClean="0"/>
          </a:p>
          <a:p>
            <a:r>
              <a:rPr lang="en-US" sz="2400" dirty="0" smtClean="0"/>
              <a:t>The </a:t>
            </a:r>
            <a:r>
              <a:rPr lang="en-US" sz="2400" dirty="0" smtClean="0"/>
              <a:t>ad showed how he impressed his wife by making a smart choice of buying this brand. </a:t>
            </a:r>
            <a:endParaRPr lang="en-US" sz="2400" dirty="0" smtClean="0"/>
          </a:p>
          <a:p>
            <a:endParaRPr lang="en-US" sz="2400" dirty="0" smtClean="0"/>
          </a:p>
          <a:p>
            <a:r>
              <a:rPr lang="en-US" sz="2400" dirty="0" smtClean="0"/>
              <a:t>Again</a:t>
            </a:r>
            <a:r>
              <a:rPr lang="en-US" sz="2400" dirty="0" smtClean="0"/>
              <a:t>, </a:t>
            </a:r>
            <a:r>
              <a:rPr lang="en-US" sz="2400" dirty="0" err="1" smtClean="0"/>
              <a:t>Sachin</a:t>
            </a:r>
            <a:r>
              <a:rPr lang="en-US" sz="2400" dirty="0" smtClean="0"/>
              <a:t> </a:t>
            </a:r>
            <a:r>
              <a:rPr lang="en-US" sz="2400" dirty="0" err="1" smtClean="0"/>
              <a:t>tendulkar</a:t>
            </a:r>
            <a:r>
              <a:rPr lang="en-US" sz="2400" dirty="0" smtClean="0"/>
              <a:t>, a cricket star, endorsed for a shoe brand.</a:t>
            </a:r>
          </a:p>
          <a:p>
            <a:r>
              <a:rPr lang="en-US" sz="2400" dirty="0" smtClean="0"/>
              <a:t/>
            </a:r>
            <a:br>
              <a:rPr lang="en-US" sz="2400" dirty="0" smtClean="0"/>
            </a:br>
            <a:endParaRPr 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5016758"/>
          </a:xfrm>
          <a:prstGeom prst="rect">
            <a:avLst/>
          </a:prstGeom>
        </p:spPr>
        <p:txBody>
          <a:bodyPr wrap="square">
            <a:spAutoFit/>
          </a:bodyPr>
          <a:lstStyle/>
          <a:p>
            <a:r>
              <a:rPr lang="en-US" sz="2000" b="1" dirty="0"/>
              <a:t>Complementing the Customers</a:t>
            </a:r>
          </a:p>
          <a:p>
            <a:r>
              <a:rPr lang="en-US" sz="2000" dirty="0"/>
              <a:t>Here, the advertisers used punch lines which complement the consumers who buy their products. E.g. Revlon says “Because you are worth it</a:t>
            </a:r>
            <a:r>
              <a:rPr lang="en-US" sz="2000" dirty="0" smtClean="0"/>
              <a:t>.”</a:t>
            </a:r>
          </a:p>
          <a:p>
            <a:endParaRPr lang="en-US" sz="2000" dirty="0" smtClean="0"/>
          </a:p>
          <a:p>
            <a:endParaRPr lang="en-US" sz="2000" dirty="0"/>
          </a:p>
          <a:p>
            <a:r>
              <a:rPr lang="en-US" sz="2000" b="1" dirty="0"/>
              <a:t>Ideal Family and Ideal Kids</a:t>
            </a:r>
          </a:p>
          <a:p>
            <a:r>
              <a:rPr lang="en-US" sz="2000" dirty="0"/>
              <a:t>The advertisers using this technique show that the families or kids using their product are a happy go lucky family. The ad always has a neat and well furnished home, well mannered kids and the family is a simple and sweet kind of family</a:t>
            </a:r>
            <a:r>
              <a:rPr lang="en-US" sz="2000" dirty="0" smtClean="0"/>
              <a:t>.</a:t>
            </a:r>
          </a:p>
          <a:p>
            <a:endParaRPr lang="en-US" sz="2000" dirty="0" smtClean="0"/>
          </a:p>
          <a:p>
            <a:r>
              <a:rPr lang="en-US" sz="2000" dirty="0" smtClean="0"/>
              <a:t> </a:t>
            </a:r>
            <a:r>
              <a:rPr lang="en-US" sz="2000" dirty="0"/>
              <a:t>E.g. a </a:t>
            </a:r>
            <a:r>
              <a:rPr lang="en-US" sz="2000" dirty="0" err="1"/>
              <a:t>dettol</a:t>
            </a:r>
            <a:r>
              <a:rPr lang="en-US" sz="2000" dirty="0"/>
              <a:t> soap ad shows everyone in the family using that soap and so is always protected from germs. They show a florescent color line covering whole body of each family member when compared to other people who don’t use this soap.</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305800" cy="5693866"/>
          </a:xfrm>
          <a:prstGeom prst="rect">
            <a:avLst/>
          </a:prstGeom>
        </p:spPr>
        <p:txBody>
          <a:bodyPr wrap="square">
            <a:spAutoFit/>
          </a:bodyPr>
          <a:lstStyle/>
          <a:p>
            <a:r>
              <a:rPr lang="en-US" sz="2800" b="1" dirty="0"/>
              <a:t>Patriotic </a:t>
            </a:r>
            <a:r>
              <a:rPr lang="en-US" sz="2800" b="1" dirty="0" smtClean="0"/>
              <a:t>Advertisements</a:t>
            </a:r>
          </a:p>
          <a:p>
            <a:endParaRPr lang="en-US" sz="2800" b="1" dirty="0"/>
          </a:p>
          <a:p>
            <a:r>
              <a:rPr lang="en-US" sz="2800" dirty="0"/>
              <a:t>These ads show how one can support their country while he uses their product or service. For e. g some products together formed a union and claimed in their ad that if you buy any one of these products, you are going to help a child to go to school. One more cellular company ad had a celebrity showing that if the customers use this company’s </a:t>
            </a:r>
            <a:r>
              <a:rPr lang="en-US" sz="2800" dirty="0" err="1"/>
              <a:t>sim</a:t>
            </a:r>
            <a:r>
              <a:rPr lang="en-US" sz="2800" dirty="0"/>
              <a:t> card, then they can help control population of the country.</a:t>
            </a:r>
          </a:p>
          <a:p>
            <a:r>
              <a:rPr lang="en-US" sz="2800" dirty="0" smtClean="0"/>
              <a:t>.”</a:t>
            </a: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534400" cy="4524315"/>
          </a:xfrm>
          <a:prstGeom prst="rect">
            <a:avLst/>
          </a:prstGeom>
        </p:spPr>
        <p:txBody>
          <a:bodyPr wrap="square">
            <a:spAutoFit/>
          </a:bodyPr>
          <a:lstStyle/>
          <a:p>
            <a:r>
              <a:rPr lang="en-US" sz="2400" b="1" dirty="0" smtClean="0"/>
              <a:t>Questioning the </a:t>
            </a:r>
            <a:r>
              <a:rPr lang="en-US" sz="2400" b="1" dirty="0" smtClean="0"/>
              <a:t>Customers</a:t>
            </a:r>
          </a:p>
          <a:p>
            <a:endParaRPr lang="en-US" sz="2400" b="1" dirty="0" smtClean="0"/>
          </a:p>
          <a:p>
            <a:r>
              <a:rPr lang="en-US" sz="2400" dirty="0" smtClean="0"/>
              <a:t>The advertisers using this technique ask questions to the consumers to get response for their products. </a:t>
            </a:r>
            <a:endParaRPr lang="en-US" sz="2400" dirty="0" smtClean="0"/>
          </a:p>
          <a:p>
            <a:endParaRPr lang="en-US" sz="2400" dirty="0" smtClean="0"/>
          </a:p>
          <a:p>
            <a:r>
              <a:rPr lang="en-US" sz="2400" dirty="0" smtClean="0"/>
              <a:t>E.g</a:t>
            </a:r>
            <a:r>
              <a:rPr lang="en-US" sz="2400" dirty="0" smtClean="0"/>
              <a:t>. Amway advertisement keeps on asking questions like who has so many farms completely organic in nature, who gives the strength to climb up the stairs at the age of 70, who makes the kids grow in a proper and nutritious ways, is there anyone who is listening to these entire questions. And then at last the answer comes - “Amway : We are Listening</a:t>
            </a:r>
            <a:endParaRPr 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4708981"/>
          </a:xfrm>
          <a:prstGeom prst="rect">
            <a:avLst/>
          </a:prstGeom>
        </p:spPr>
        <p:txBody>
          <a:bodyPr wrap="square">
            <a:spAutoFit/>
          </a:bodyPr>
          <a:lstStyle/>
          <a:p>
            <a:r>
              <a:rPr lang="en-US" sz="2000" b="1" dirty="0"/>
              <a:t>Bribe</a:t>
            </a:r>
          </a:p>
          <a:p>
            <a:r>
              <a:rPr lang="en-US" sz="2000" dirty="0"/>
              <a:t>This technique is used to bribe the customers with some thing extra if they buy the product using lines like “buy one shirt and get one free”, or “be the member for the club for two years and get 20% off on all services</a:t>
            </a:r>
            <a:r>
              <a:rPr lang="en-US" sz="2000" dirty="0" smtClean="0"/>
              <a:t>.”</a:t>
            </a:r>
          </a:p>
          <a:p>
            <a:endParaRPr lang="en-US" sz="2000" dirty="0" smtClean="0"/>
          </a:p>
          <a:p>
            <a:endParaRPr lang="en-US" sz="2000" dirty="0"/>
          </a:p>
          <a:p>
            <a:r>
              <a:rPr lang="en-US" sz="2000" b="1" dirty="0"/>
              <a:t>Surrogate Advertising</a:t>
            </a:r>
          </a:p>
          <a:p>
            <a:r>
              <a:rPr lang="en-US" sz="2000" dirty="0"/>
              <a:t>This technique is generally used by the companies which cannot advertise their products directly. The advertisers use indirect advertisements to advertise their product so that the customers know about the actual product. The biggest example of this technique is liquor ads. These ads never show anyone drinking actual liquor and in place of that they are shown drinking some mineral water, soft drink or soda</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12</TotalTime>
  <Words>903</Words>
  <Application>Microsoft Office PowerPoint</Application>
  <PresentationFormat>On-screen Show (4:3)</PresentationFormat>
  <Paragraphs>76</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Concourse</vt:lpstr>
      <vt:lpstr>Advertising Techniques</vt:lpstr>
      <vt:lpstr>Slide 2</vt:lpstr>
      <vt:lpstr>Slide 3</vt:lpstr>
      <vt:lpstr>Slide 4</vt:lpstr>
      <vt:lpstr>Slide 5</vt:lpstr>
      <vt:lpstr>Slide 6</vt:lpstr>
      <vt:lpstr>Slide 7</vt:lpstr>
      <vt:lpstr>Slide 8</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Advertising Techniques</dc:title>
  <dc:creator>Ashutosh</dc:creator>
  <cp:lastModifiedBy>Ashutosh</cp:lastModifiedBy>
  <cp:revision>6</cp:revision>
  <dcterms:created xsi:type="dcterms:W3CDTF">2020-04-17T14:55:34Z</dcterms:created>
  <dcterms:modified xsi:type="dcterms:W3CDTF">2020-04-18T05:12:47Z</dcterms:modified>
</cp:coreProperties>
</file>