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C638FE9-AFD7-4494-BF87-C8947AEA9FF1}"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D3A5B7C-AA75-4BA7-A054-D4823812941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638FE9-AFD7-4494-BF87-C8947AEA9FF1}"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A5B7C-AA75-4BA7-A054-D4823812941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638FE9-AFD7-4494-BF87-C8947AEA9FF1}"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A5B7C-AA75-4BA7-A054-D4823812941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C638FE9-AFD7-4494-BF87-C8947AEA9FF1}"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A5B7C-AA75-4BA7-A054-D4823812941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C638FE9-AFD7-4494-BF87-C8947AEA9FF1}"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D3A5B7C-AA75-4BA7-A054-D4823812941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C638FE9-AFD7-4494-BF87-C8947AEA9FF1}"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3A5B7C-AA75-4BA7-A054-D4823812941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C638FE9-AFD7-4494-BF87-C8947AEA9FF1}"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3A5B7C-AA75-4BA7-A054-D4823812941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C638FE9-AFD7-4494-BF87-C8947AEA9FF1}"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3A5B7C-AA75-4BA7-A054-D4823812941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38FE9-AFD7-4494-BF87-C8947AEA9FF1}"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3A5B7C-AA75-4BA7-A054-D4823812941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C638FE9-AFD7-4494-BF87-C8947AEA9FF1}"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3A5B7C-AA75-4BA7-A054-D4823812941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C638FE9-AFD7-4494-BF87-C8947AEA9FF1}"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D3A5B7C-AA75-4BA7-A054-D4823812941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C638FE9-AFD7-4494-BF87-C8947AEA9FF1}"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D3A5B7C-AA75-4BA7-A054-D4823812941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2766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Problems in Rural Marketing </a:t>
            </a:r>
            <a:br>
              <a:rPr lang="en-US" b="1"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6186309"/>
          </a:xfrm>
          <a:prstGeom prst="rect">
            <a:avLst/>
          </a:prstGeom>
        </p:spPr>
        <p:txBody>
          <a:bodyPr wrap="square">
            <a:spAutoFit/>
          </a:bodyPr>
          <a:lstStyle/>
          <a:p>
            <a:pPr marL="342900" indent="-342900" fontAlgn="base">
              <a:buAutoNum type="arabicPeriod"/>
            </a:pPr>
            <a:r>
              <a:rPr lang="en-US" sz="4400" b="1" dirty="0" smtClean="0"/>
              <a:t>Under </a:t>
            </a:r>
            <a:r>
              <a:rPr lang="en-US" sz="4400" b="1" dirty="0"/>
              <a:t>developed people and underdeveloped markets</a:t>
            </a:r>
            <a:r>
              <a:rPr lang="en-US" sz="4400" b="1" dirty="0" smtClean="0"/>
              <a:t>:</a:t>
            </a:r>
          </a:p>
          <a:p>
            <a:pPr marL="342900" indent="-342900" fontAlgn="base">
              <a:buAutoNum type="arabicPeriod"/>
            </a:pPr>
            <a:endParaRPr lang="en-US" sz="4400" dirty="0"/>
          </a:p>
          <a:p>
            <a:pPr fontAlgn="base"/>
            <a:r>
              <a:rPr lang="en-US" sz="4400" dirty="0"/>
              <a:t>The impact of agricultural technology is not felt uniformly throughout the country. Some districts in Punjab, Haryana and the Western U.P. where the rural consumers are somewhat comparable to their urban counter part</a:t>
            </a:r>
            <a:r>
              <a:rPr lang="en-US" sz="4400" dirty="0" smtClean="0"/>
              <a:t>;</a:t>
            </a: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262979"/>
          </a:xfrm>
          <a:prstGeom prst="rect">
            <a:avLst/>
          </a:prstGeom>
        </p:spPr>
        <p:txBody>
          <a:bodyPr wrap="square">
            <a:spAutoFit/>
          </a:bodyPr>
          <a:lstStyle/>
          <a:p>
            <a:pPr algn="just" fontAlgn="base"/>
            <a:r>
              <a:rPr lang="en-US" sz="4800" dirty="0" smtClean="0"/>
              <a:t> but there are large areas and grown of people who have repaired beyond the technological breakthrough. In addition, the farmers with small agricultural land holding are also unable to take advantage of the new technology.</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pPr algn="ctr"/>
            <a:r>
              <a:rPr lang="en-US" sz="8800" b="1" dirty="0"/>
              <a:t>2. Lack of power physical communication facilities:</a:t>
            </a:r>
            <a:endParaRPr lang="en-US" sz="8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909310"/>
          </a:xfrm>
          <a:prstGeom prst="rect">
            <a:avLst/>
          </a:prstGeom>
        </p:spPr>
        <p:txBody>
          <a:bodyPr wrap="square">
            <a:spAutoFit/>
          </a:bodyPr>
          <a:lstStyle/>
          <a:p>
            <a:pPr algn="just"/>
            <a:r>
              <a:rPr lang="en-US" sz="5400" dirty="0"/>
              <a:t>Nearly 50 percent of the villages in India do not have all weather roads, physical communication to the villages is highly expensive. Especially during the monsoon 4 months these villages become complete inaccessible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632311"/>
          </a:xfrm>
          <a:prstGeom prst="rect">
            <a:avLst/>
          </a:prstGeom>
        </p:spPr>
        <p:txBody>
          <a:bodyPr wrap="square">
            <a:spAutoFit/>
          </a:bodyPr>
          <a:lstStyle/>
          <a:p>
            <a:pPr fontAlgn="base"/>
            <a:r>
              <a:rPr lang="en-US" sz="4000" b="1" dirty="0"/>
              <a:t>3. In adequate media coverage for rural-communication</a:t>
            </a:r>
            <a:r>
              <a:rPr lang="en-US" sz="4000" b="1" dirty="0" smtClean="0"/>
              <a:t>:</a:t>
            </a:r>
          </a:p>
          <a:p>
            <a:pPr fontAlgn="base"/>
            <a:endParaRPr lang="en-US" sz="4000" dirty="0"/>
          </a:p>
          <a:p>
            <a:pPr fontAlgn="base"/>
            <a:r>
              <a:rPr lang="en-US" sz="4000" dirty="0"/>
              <a:t>A large number of rural families own radio and TV sets, there are also community radio and TV sets. These have been used to diffuse agricultural technology to rural areas. However, the coverage relating to marketing is inadequate.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fontAlgn="base"/>
            <a:r>
              <a:rPr lang="en-US" sz="4800" b="1" dirty="0"/>
              <a:t>4. Many languages and dialects</a:t>
            </a:r>
            <a:r>
              <a:rPr lang="en-US" sz="4800" b="1" dirty="0" smtClean="0"/>
              <a:t>:</a:t>
            </a:r>
            <a:endParaRPr lang="en-US" sz="4800" dirty="0" smtClean="0"/>
          </a:p>
          <a:p>
            <a:pPr algn="just" fontAlgn="base"/>
            <a:endParaRPr lang="en-US" sz="4800" dirty="0" smtClean="0"/>
          </a:p>
          <a:p>
            <a:pPr algn="just" fontAlgn="base"/>
            <a:r>
              <a:rPr lang="en-US" sz="4800" dirty="0" smtClean="0"/>
              <a:t>The </a:t>
            </a:r>
            <a:r>
              <a:rPr lang="en-US" sz="4800" dirty="0"/>
              <a:t>number of languages and dialects vary from state to state and region to region. This type of distribution of population warrants appropriate strategies decide the extent of coverage of rural market.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6247864"/>
          </a:xfrm>
          <a:prstGeom prst="rect">
            <a:avLst/>
          </a:prstGeom>
        </p:spPr>
        <p:txBody>
          <a:bodyPr wrap="square">
            <a:spAutoFit/>
          </a:bodyPr>
          <a:lstStyle/>
          <a:p>
            <a:pPr algn="just" fontAlgn="base"/>
            <a:r>
              <a:rPr lang="en-US" sz="4000" b="1" dirty="0"/>
              <a:t>5. Other problems of rural marketing are natural Calamites</a:t>
            </a:r>
            <a:r>
              <a:rPr lang="en-US" sz="4000" b="1" dirty="0" smtClean="0"/>
              <a:t>:</a:t>
            </a:r>
          </a:p>
          <a:p>
            <a:pPr algn="just" fontAlgn="base"/>
            <a:endParaRPr lang="en-US" sz="4000" dirty="0"/>
          </a:p>
          <a:p>
            <a:pPr algn="just" fontAlgn="base"/>
            <a:r>
              <a:rPr lang="en-US" sz="4000" dirty="0"/>
              <a:t>Of draught or examine rain, epidemics, primitive methods of cultivation, lack of printer storage facilities, transportation problem and inadequate market intelligence, including long chain of intermediaries between cultivator and farmer and wholesaler and retailers.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509200"/>
          </a:xfrm>
          <a:prstGeom prst="rect">
            <a:avLst/>
          </a:prstGeom>
        </p:spPr>
        <p:txBody>
          <a:bodyPr wrap="square">
            <a:spAutoFit/>
          </a:bodyPr>
          <a:lstStyle/>
          <a:p>
            <a:pPr algn="just"/>
            <a:r>
              <a:rPr lang="en-US" sz="4400" dirty="0"/>
              <a:t>There are also problems of extending marketing efforts to small villages with 200-500 population. Vast cultural diversity, vastly varying rural demographics, poor infrastructure, low income levels and low levels of literacy often tend to lower the presence of large companies in the rural markets.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TotalTime>
  <Words>335</Words>
  <Application>Microsoft Office PowerPoint</Application>
  <PresentationFormat>On-screen Show (4:3)</PresentationFormat>
  <Paragraphs>51</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Problems in Rural Marketing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Problems in Rural Marketing  </dc:title>
  <dc:creator>Ashutosh</dc:creator>
  <cp:lastModifiedBy>Ashutosh</cp:lastModifiedBy>
  <cp:revision>4</cp:revision>
  <dcterms:created xsi:type="dcterms:W3CDTF">2020-04-28T09:36:18Z</dcterms:created>
  <dcterms:modified xsi:type="dcterms:W3CDTF">2020-05-08T05:13:23Z</dcterms:modified>
</cp:coreProperties>
</file>