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57" r:id="rId4"/>
    <p:sldId id="258" r:id="rId5"/>
    <p:sldId id="259" r:id="rId6"/>
    <p:sldId id="260" r:id="rId7"/>
    <p:sldId id="261"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9EB5A2C-458A-41EC-A2B0-291F679F5F0C}"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EB77F25-8981-41EC-85EB-2EFE6636B76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EB5A2C-458A-41EC-A2B0-291F679F5F0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77F25-8981-41EC-85EB-2EFE6636B76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EB5A2C-458A-41EC-A2B0-291F679F5F0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77F25-8981-41EC-85EB-2EFE6636B76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9EB5A2C-458A-41EC-A2B0-291F679F5F0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77F25-8981-41EC-85EB-2EFE6636B76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9EB5A2C-458A-41EC-A2B0-291F679F5F0C}"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EB77F25-8981-41EC-85EB-2EFE6636B76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9EB5A2C-458A-41EC-A2B0-291F679F5F0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B77F25-8981-41EC-85EB-2EFE6636B76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9EB5A2C-458A-41EC-A2B0-291F679F5F0C}"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B77F25-8981-41EC-85EB-2EFE6636B76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9EB5A2C-458A-41EC-A2B0-291F679F5F0C}"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B77F25-8981-41EC-85EB-2EFE6636B76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EB5A2C-458A-41EC-A2B0-291F679F5F0C}"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B77F25-8981-41EC-85EB-2EFE6636B7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9EB5A2C-458A-41EC-A2B0-291F679F5F0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B77F25-8981-41EC-85EB-2EFE6636B76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9EB5A2C-458A-41EC-A2B0-291F679F5F0C}"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EB77F25-8981-41EC-85EB-2EFE6636B76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9EB5A2C-458A-41EC-A2B0-291F679F5F0C}"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EB77F25-8981-41EC-85EB-2EFE6636B76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marketing91.com/market/" TargetMode="External"/><Relationship Id="rId2" Type="http://schemas.openxmlformats.org/officeDocument/2006/relationships/hyperlink" Target="https://www.marketing91.com/top-12-marketing-rivals-time/"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marketing91.com/types-of-products/"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marketing91.com/distribution-definition/"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how-to-make-your-business-more-efficient-by-upgrading-technology/"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999270"/>
          </a:xfrm>
        </p:spPr>
        <p:txBody>
          <a:bodyPr/>
          <a:lstStyle/>
          <a:p>
            <a:r>
              <a:rPr lang="en-US" dirty="0"/>
              <a:t>Marketing Mix of Tourism</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3600" dirty="0" smtClean="0"/>
              <a:t>Definition of Tourism </a:t>
            </a:r>
            <a:r>
              <a:rPr lang="en-US" sz="3600" dirty="0" smtClean="0"/>
              <a:t>Marketing</a:t>
            </a:r>
          </a:p>
          <a:p>
            <a:pPr algn="just"/>
            <a:endParaRPr lang="en-US" sz="3600" dirty="0" smtClean="0"/>
          </a:p>
          <a:p>
            <a:pPr algn="just"/>
            <a:r>
              <a:rPr lang="en-US" sz="3600" dirty="0" smtClean="0"/>
              <a:t>Tourism marketing is a term which is used to refer to that business discipline by which the visitors are attracted to a particular location which can be a state, a city, a particular heritage site or tourist destination spot, a hotel or a convention center anything.</a:t>
            </a:r>
          </a:p>
          <a:p>
            <a:pPr algn="just"/>
            <a:r>
              <a:rPr lang="en-US" sz="3600" dirty="0" smtClean="0"/>
              <a:t>The location can be anything which has the potential for attracting a tourist who comes to visit a new place.</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632311"/>
          </a:xfrm>
          <a:prstGeom prst="rect">
            <a:avLst/>
          </a:prstGeom>
        </p:spPr>
        <p:txBody>
          <a:bodyPr wrap="square">
            <a:spAutoFit/>
          </a:bodyPr>
          <a:lstStyle/>
          <a:p>
            <a:pPr algn="just"/>
            <a:r>
              <a:rPr lang="en-US" sz="3600" b="1" dirty="0"/>
              <a:t>1) Product</a:t>
            </a:r>
            <a:endParaRPr lang="en-US" sz="3600" dirty="0"/>
          </a:p>
          <a:p>
            <a:pPr algn="just"/>
            <a:r>
              <a:rPr lang="en-US" sz="3600" dirty="0"/>
              <a:t>One of the most important aspects of tourism marketing is to determine the effect of the selling benefits and the other types of benefits that re-obtained by competing with their </a:t>
            </a:r>
            <a:r>
              <a:rPr lang="en-US" sz="3600" dirty="0">
                <a:hlinkClick r:id="rId2"/>
              </a:rPr>
              <a:t>rivals</a:t>
            </a:r>
            <a:r>
              <a:rPr lang="en-US" sz="3600" dirty="0"/>
              <a:t> in the same </a:t>
            </a:r>
            <a:r>
              <a:rPr lang="en-US" sz="3600" dirty="0">
                <a:hlinkClick r:id="rId3"/>
              </a:rPr>
              <a:t>market</a:t>
            </a:r>
            <a:r>
              <a:rPr lang="en-US" sz="3600" dirty="0" smtClean="0"/>
              <a:t>.</a:t>
            </a:r>
          </a:p>
          <a:p>
            <a:pPr algn="just"/>
            <a:endParaRPr lang="en-US" sz="3600" dirty="0"/>
          </a:p>
          <a:p>
            <a:pPr algn="just"/>
            <a:r>
              <a:rPr lang="en-US" sz="3600" dirty="0"/>
              <a:t>The tourism marketers need to focus more on such destinations that provide both the business and advantages and pleasure to their customers.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247864"/>
          </a:xfrm>
          <a:prstGeom prst="rect">
            <a:avLst/>
          </a:prstGeom>
        </p:spPr>
        <p:txBody>
          <a:bodyPr wrap="square">
            <a:spAutoFit/>
          </a:bodyPr>
          <a:lstStyle/>
          <a:p>
            <a:pPr algn="just"/>
            <a:r>
              <a:rPr lang="en-US" sz="4000" dirty="0" smtClean="0"/>
              <a:t>These pleasures depend on several factors like the ease of traveling, facilities of the hotels, nightlife of that place, activities offered and the overall culture of that place</a:t>
            </a:r>
            <a:r>
              <a:rPr lang="en-US" sz="4000" dirty="0" smtClean="0"/>
              <a:t>.</a:t>
            </a:r>
          </a:p>
          <a:p>
            <a:pPr algn="just"/>
            <a:endParaRPr lang="en-US" sz="4000" dirty="0" smtClean="0"/>
          </a:p>
          <a:p>
            <a:pPr algn="just"/>
            <a:r>
              <a:rPr lang="en-US" sz="4000" dirty="0" smtClean="0"/>
              <a:t>Thus by considering these factors, the tourism marketers will understand the areas that have to focus more on, so that tourism marketing can be done effectively.</a:t>
            </a:r>
          </a:p>
          <a:p>
            <a:pPr algn="just"/>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93866"/>
          </a:xfrm>
          <a:prstGeom prst="rect">
            <a:avLst/>
          </a:prstGeom>
        </p:spPr>
        <p:txBody>
          <a:bodyPr wrap="square">
            <a:spAutoFit/>
          </a:bodyPr>
          <a:lstStyle/>
          <a:p>
            <a:pPr algn="just"/>
            <a:r>
              <a:rPr lang="en-US" sz="2800" b="1" dirty="0"/>
              <a:t>2) Price</a:t>
            </a:r>
            <a:endParaRPr lang="en-US" sz="2800" dirty="0"/>
          </a:p>
          <a:p>
            <a:pPr algn="just"/>
            <a:r>
              <a:rPr lang="en-US" sz="2800" dirty="0"/>
              <a:t>The price point is yet another important aspect of tourism marketing. Now many people avoid traveling due to money-related issues.  And this where tourism marketing comes to save the day.  Today so many apps have been developed, on which if a person books a hotel r a transport like flight or train, they get discounts. This attracts a lot of customers</a:t>
            </a:r>
            <a:r>
              <a:rPr lang="en-US" sz="2800" dirty="0" smtClean="0"/>
              <a:t>.</a:t>
            </a:r>
          </a:p>
          <a:p>
            <a:pPr algn="just"/>
            <a:endParaRPr lang="en-US" sz="2800" dirty="0"/>
          </a:p>
          <a:p>
            <a:pPr algn="just"/>
            <a:r>
              <a:rPr lang="en-US" sz="2800" dirty="0"/>
              <a:t>Along with the free referral marketing, they also try to give value-added services to their customers. There are some hotels that also offer free shuttle services to their visitors. Also depending on whether it is a high season or an offseason, the prices are altered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a:r>
              <a:rPr lang="en-US" sz="4000" b="1" dirty="0"/>
              <a:t>3) Place</a:t>
            </a:r>
            <a:endParaRPr lang="en-US" sz="4000" dirty="0"/>
          </a:p>
          <a:p>
            <a:pPr algn="just"/>
            <a:r>
              <a:rPr lang="en-US" sz="4000" dirty="0"/>
              <a:t>Now for the tourism marketing to earn a profit, deciding the location where they want to perform the marketing can play a key role in how far they can go</a:t>
            </a:r>
            <a:r>
              <a:rPr lang="en-US" sz="4000" dirty="0" smtClean="0"/>
              <a:t>.</a:t>
            </a:r>
          </a:p>
          <a:p>
            <a:pPr algn="just"/>
            <a:endParaRPr lang="en-US" sz="4000" dirty="0" smtClean="0"/>
          </a:p>
          <a:p>
            <a:pPr algn="just"/>
            <a:r>
              <a:rPr lang="en-US" sz="4000" dirty="0" smtClean="0"/>
              <a:t> </a:t>
            </a:r>
            <a:r>
              <a:rPr lang="en-US" sz="4000" dirty="0"/>
              <a:t>The place refers to that area where the </a:t>
            </a:r>
            <a:r>
              <a:rPr lang="en-US" sz="4000" dirty="0">
                <a:hlinkClick r:id="rId2"/>
              </a:rPr>
              <a:t>products</a:t>
            </a:r>
            <a:r>
              <a:rPr lang="en-US" sz="4000" dirty="0"/>
              <a:t> and the services can be distributed</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a:r>
              <a:rPr lang="en-US" sz="4400" dirty="0" smtClean="0"/>
              <a:t>Now in tourism marketing, the location and the destination marketers offer their products and services to their customers through travel agents, tour operators, inside sales teas, etc.  </a:t>
            </a:r>
            <a:endParaRPr lang="en-US" sz="4400" dirty="0" smtClean="0"/>
          </a:p>
          <a:p>
            <a:pPr algn="just"/>
            <a:r>
              <a:rPr lang="en-US" sz="4400" dirty="0" smtClean="0"/>
              <a:t>The</a:t>
            </a:r>
            <a:r>
              <a:rPr lang="en-US" sz="4400" dirty="0" smtClean="0"/>
              <a:t> </a:t>
            </a:r>
            <a:r>
              <a:rPr lang="en-US" sz="4400" dirty="0" smtClean="0">
                <a:hlinkClick r:id="rId2"/>
              </a:rPr>
              <a:t>distribution</a:t>
            </a:r>
            <a:r>
              <a:rPr lang="en-US" sz="4400" dirty="0" smtClean="0"/>
              <a:t> of their products and services can be done through catalogs, online websites, stores, etc.</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494085"/>
          </a:xfrm>
          <a:prstGeom prst="rect">
            <a:avLst/>
          </a:prstGeom>
        </p:spPr>
        <p:txBody>
          <a:bodyPr wrap="square">
            <a:spAutoFit/>
          </a:bodyPr>
          <a:lstStyle/>
          <a:p>
            <a:pPr algn="just"/>
            <a:r>
              <a:rPr lang="en-US" sz="3200" b="1" dirty="0"/>
              <a:t>4) Promotion</a:t>
            </a:r>
            <a:endParaRPr lang="en-US" sz="3200" dirty="0"/>
          </a:p>
          <a:p>
            <a:pPr algn="just"/>
            <a:r>
              <a:rPr lang="en-US" sz="3200" dirty="0"/>
              <a:t>This is the fourth pillar of tourism marketing. In this numerous of different strategies and </a:t>
            </a:r>
            <a:r>
              <a:rPr lang="en-US" sz="3200" dirty="0">
                <a:hlinkClick r:id="rId2"/>
              </a:rPr>
              <a:t>technologies</a:t>
            </a:r>
            <a:r>
              <a:rPr lang="en-US" sz="3200" dirty="0"/>
              <a:t> are used for the promotion of any specific area or a tourist destination.  </a:t>
            </a:r>
            <a:endParaRPr lang="en-US" sz="3200" dirty="0" smtClean="0"/>
          </a:p>
          <a:p>
            <a:pPr algn="just"/>
            <a:endParaRPr lang="en-US" sz="3200" dirty="0" smtClean="0"/>
          </a:p>
          <a:p>
            <a:pPr algn="just"/>
            <a:r>
              <a:rPr lang="en-US" sz="3200" dirty="0" smtClean="0"/>
              <a:t>In </a:t>
            </a:r>
            <a:r>
              <a:rPr lang="en-US" sz="3200" dirty="0"/>
              <a:t>fact, the trade magazines and the meeting planners are also an efficient way for promotion purposes</a:t>
            </a:r>
            <a:r>
              <a:rPr lang="en-US" sz="3200" dirty="0" smtClean="0"/>
              <a:t>.</a:t>
            </a:r>
          </a:p>
          <a:p>
            <a:pPr algn="just"/>
            <a:endParaRPr lang="en-US" sz="3200" dirty="0"/>
          </a:p>
          <a:p>
            <a:pPr algn="just"/>
            <a:r>
              <a:rPr lang="en-US" sz="3200" dirty="0"/>
              <a:t>These often come with many discount coupons, brochures, etc. also they try their targeted customers to come across the ads that pop up on the website to make them aware of the various tourist places.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001643"/>
          </a:xfrm>
          <a:prstGeom prst="rect">
            <a:avLst/>
          </a:prstGeom>
        </p:spPr>
        <p:txBody>
          <a:bodyPr wrap="square">
            <a:spAutoFit/>
          </a:bodyPr>
          <a:lstStyle/>
          <a:p>
            <a:pPr algn="just"/>
            <a:endParaRPr lang="en-US" sz="4800" smtClean="0"/>
          </a:p>
          <a:p>
            <a:pPr algn="just"/>
            <a:r>
              <a:rPr lang="en-US" sz="4800" smtClean="0"/>
              <a:t>It </a:t>
            </a:r>
            <a:r>
              <a:rPr lang="en-US" sz="4800" dirty="0" smtClean="0"/>
              <a:t>is essential to carry efficient tourism marketing, as one can make a lot of money through this because there are so many people in this world who love traveling, and this can help the tourism marketing industry to flourish their business.</a:t>
            </a:r>
            <a:endParaRPr lang="en-US" sz="4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TotalTime>
  <Words>349</Words>
  <Application>Microsoft Office PowerPoint</Application>
  <PresentationFormat>On-screen Show (4:3)</PresentationFormat>
  <Paragraphs>115</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Marketing Mix of Tourism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Mix of Tourism </dc:title>
  <dc:creator>Ashutosh</dc:creator>
  <cp:lastModifiedBy>Ashutosh</cp:lastModifiedBy>
  <cp:revision>5</cp:revision>
  <dcterms:created xsi:type="dcterms:W3CDTF">2020-05-13T08:11:06Z</dcterms:created>
  <dcterms:modified xsi:type="dcterms:W3CDTF">2020-05-14T14:25:25Z</dcterms:modified>
</cp:coreProperties>
</file>