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61FC58B-4C59-413A-86F0-B5E587D51C86}"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3896333-7090-4198-8738-FBE503913A5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61FC58B-4C59-413A-86F0-B5E587D51C86}"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96333-7090-4198-8738-FBE503913A5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61FC58B-4C59-413A-86F0-B5E587D51C86}"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96333-7090-4198-8738-FBE503913A5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61FC58B-4C59-413A-86F0-B5E587D51C86}"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96333-7090-4198-8738-FBE503913A5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61FC58B-4C59-413A-86F0-B5E587D51C86}"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3896333-7090-4198-8738-FBE503913A5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61FC58B-4C59-413A-86F0-B5E587D51C86}"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96333-7090-4198-8738-FBE503913A5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61FC58B-4C59-413A-86F0-B5E587D51C86}"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896333-7090-4198-8738-FBE503913A5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61FC58B-4C59-413A-86F0-B5E587D51C86}"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896333-7090-4198-8738-FBE503913A5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1FC58B-4C59-413A-86F0-B5E587D51C86}"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896333-7090-4198-8738-FBE503913A5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61FC58B-4C59-413A-86F0-B5E587D51C86}"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96333-7090-4198-8738-FBE503913A5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61FC58B-4C59-413A-86F0-B5E587D51C86}"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33896333-7090-4198-8738-FBE503913A5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61FC58B-4C59-413A-86F0-B5E587D51C86}"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3896333-7090-4198-8738-FBE503913A5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953000"/>
            <a:ext cx="6400800" cy="1600200"/>
          </a:xfrm>
        </p:spPr>
        <p:txBody>
          <a:bodyPr>
            <a:normAutofit fontScale="70000" lnSpcReduction="20000"/>
          </a:bodyPr>
          <a:lstStyle/>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dirty="0"/>
              <a:t>Product Strategies for Rural Market</a:t>
            </a:r>
            <a:br>
              <a:rPr lang="en-US"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5632311"/>
          </a:xfrm>
          <a:prstGeom prst="rect">
            <a:avLst/>
          </a:prstGeom>
        </p:spPr>
        <p:txBody>
          <a:bodyPr wrap="square">
            <a:spAutoFit/>
          </a:bodyPr>
          <a:lstStyle/>
          <a:p>
            <a:r>
              <a:rPr lang="en-US" sz="4000" b="1" u="sng" dirty="0"/>
              <a:t>Small unit packing</a:t>
            </a:r>
            <a:r>
              <a:rPr lang="en-US" sz="4000" b="1" dirty="0"/>
              <a:t>:</a:t>
            </a:r>
            <a:r>
              <a:rPr lang="en-US" sz="4000" dirty="0"/>
              <a:t> </a:t>
            </a:r>
            <a:endParaRPr lang="en-US" sz="4000" dirty="0" smtClean="0"/>
          </a:p>
          <a:p>
            <a:endParaRPr lang="en-US" sz="4000" dirty="0" smtClean="0"/>
          </a:p>
          <a:p>
            <a:r>
              <a:rPr lang="en-US" sz="4000" dirty="0" smtClean="0"/>
              <a:t>This </a:t>
            </a:r>
            <a:r>
              <a:rPr lang="en-US" sz="4000" dirty="0"/>
              <a:t>method has been tested by products life shampoos, pickles, biscuits, Vicks cough drops in single tablets, tooth paste, etc. Small </a:t>
            </a:r>
            <a:r>
              <a:rPr lang="en-US" sz="4000" dirty="0" err="1"/>
              <a:t>packings</a:t>
            </a:r>
            <a:r>
              <a:rPr lang="en-US" sz="4000" dirty="0"/>
              <a:t> stand a good chance of acceptance in rural markets. The advantage is that the price is low and the rural consumer can easily afford it</a:t>
            </a:r>
            <a:r>
              <a:rPr lang="en-US" sz="4000" dirty="0" smtClean="0"/>
              <a:t>.</a:t>
            </a:r>
            <a:endParaRPr lang="en-US"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pPr algn="just"/>
            <a:r>
              <a:rPr lang="en-US" sz="4000" dirty="0" smtClean="0"/>
              <a:t>Another example is the Red Label tea Rs. 3.00 pack which has more sales as compared to the large pack. This is because it is very affordable for the lower income group with the deepest market reach making easy access to the end user satisfying him</a:t>
            </a:r>
            <a:r>
              <a:rPr lang="en-US" sz="4000" dirty="0" smtClean="0"/>
              <a:t>.</a:t>
            </a:r>
          </a:p>
          <a:p>
            <a:pPr algn="just"/>
            <a:endParaRPr lang="en-US" sz="4000" dirty="0" smtClean="0"/>
          </a:p>
          <a:p>
            <a:pPr algn="just"/>
            <a:r>
              <a:rPr lang="en-US" sz="4000" dirty="0" smtClean="0"/>
              <a:t>The small unit </a:t>
            </a:r>
            <a:r>
              <a:rPr lang="en-US" sz="4000" dirty="0" err="1" smtClean="0"/>
              <a:t>packings</a:t>
            </a:r>
            <a:r>
              <a:rPr lang="en-US" sz="4000" dirty="0" smtClean="0"/>
              <a:t> will definitely attract a large number of rural consumers.</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247864"/>
          </a:xfrm>
          <a:prstGeom prst="rect">
            <a:avLst/>
          </a:prstGeom>
        </p:spPr>
        <p:txBody>
          <a:bodyPr wrap="square">
            <a:spAutoFit/>
          </a:bodyPr>
          <a:lstStyle/>
          <a:p>
            <a:pPr algn="just"/>
            <a:r>
              <a:rPr lang="en-US" sz="4000" b="1" u="sng" dirty="0"/>
              <a:t>New product designs:</a:t>
            </a:r>
            <a:r>
              <a:rPr lang="en-US" sz="4000" dirty="0"/>
              <a:t> Keeping in view the rural life style the manufacturer and the marketing men can think in terms of new product designs</a:t>
            </a:r>
            <a:r>
              <a:rPr lang="en-US" sz="4000" dirty="0" smtClean="0"/>
              <a:t>.</a:t>
            </a:r>
          </a:p>
          <a:p>
            <a:pPr algn="just"/>
            <a:endParaRPr lang="en-US" sz="4000" dirty="0"/>
          </a:p>
          <a:p>
            <a:pPr algn="just"/>
            <a:r>
              <a:rPr lang="en-US" sz="4000" dirty="0"/>
              <a:t>For e.g. PVC shoes and </a:t>
            </a:r>
            <a:r>
              <a:rPr lang="en-US" sz="4000" dirty="0" err="1"/>
              <a:t>chappals</a:t>
            </a:r>
            <a:r>
              <a:rPr lang="en-US" sz="4000" dirty="0"/>
              <a:t> can be considered sited ideally for rural consumers due to the adverse working conditions. The price of P.V.C items is also low and affordable.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186309"/>
          </a:xfrm>
          <a:prstGeom prst="rect">
            <a:avLst/>
          </a:prstGeom>
        </p:spPr>
        <p:txBody>
          <a:bodyPr wrap="square">
            <a:spAutoFit/>
          </a:bodyPr>
          <a:lstStyle/>
          <a:p>
            <a:pPr algn="just"/>
            <a:r>
              <a:rPr lang="en-US" sz="3600" b="1" u="sng" dirty="0"/>
              <a:t>Sturdy products</a:t>
            </a:r>
            <a:r>
              <a:rPr lang="en-US" sz="3600" dirty="0"/>
              <a:t>: </a:t>
            </a:r>
            <a:endParaRPr lang="en-US" sz="3600" dirty="0" smtClean="0"/>
          </a:p>
          <a:p>
            <a:pPr algn="just"/>
            <a:endParaRPr lang="en-US" sz="3600" dirty="0" smtClean="0"/>
          </a:p>
          <a:p>
            <a:pPr algn="just"/>
            <a:r>
              <a:rPr lang="en-US" sz="3600" dirty="0" smtClean="0"/>
              <a:t>Sturdiness </a:t>
            </a:r>
            <a:r>
              <a:rPr lang="en-US" sz="3600" dirty="0"/>
              <a:t>of a product is an important factor for rural consumers. The experience of torch light dry battery cell manufacturers support this because the rural consumers preferred dry battery cells which are heavier than the lighter ones. For them, heavier weight meant that it has more over and durability. Sturdiness of a product either or appearance is an important for the rural consumers.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algn="just"/>
            <a:r>
              <a:rPr lang="en-US" sz="3600" b="1" u="sng" dirty="0"/>
              <a:t>Utility oriented products:</a:t>
            </a:r>
            <a:r>
              <a:rPr lang="en-US" sz="3600" dirty="0"/>
              <a:t> The rural consumers are more concerned with utility of the product and its appearance Philips India Ltd. Developed and introduced a low cost medium wave receiver named BAHADUR during the early seventies. Initially the sales were good but declined subsequently. </a:t>
            </a:r>
            <a:endParaRPr lang="en-US" sz="3600" dirty="0" smtClean="0"/>
          </a:p>
          <a:p>
            <a:pPr algn="just"/>
            <a:r>
              <a:rPr lang="en-US" sz="3600" dirty="0" smtClean="0"/>
              <a:t>On </a:t>
            </a:r>
            <a:r>
              <a:rPr lang="en-US" sz="3600" dirty="0"/>
              <a:t>consumer research, it was found that the rural consumer bought radios not only for information and news but also for entertainment.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186309"/>
          </a:xfrm>
          <a:prstGeom prst="rect">
            <a:avLst/>
          </a:prstGeom>
        </p:spPr>
        <p:txBody>
          <a:bodyPr wrap="square">
            <a:spAutoFit/>
          </a:bodyPr>
          <a:lstStyle/>
          <a:p>
            <a:pPr algn="just"/>
            <a:r>
              <a:rPr lang="en-US" sz="4400" b="1" u="sng" dirty="0"/>
              <a:t>Brand name</a:t>
            </a:r>
            <a:r>
              <a:rPr lang="en-US" sz="4400" dirty="0"/>
              <a:t>: For identification, the rural consumers do give their own brand name on the name of an item. The fertilizers companies normally use a logo on the fertilizer bags though fertilizers have to be sold only on generic names. A brand name or a logo is very important for a rural consumer for it can be easily remembered</a:t>
            </a:r>
            <a:r>
              <a:rPr lang="en-US" sz="4400" dirty="0" smtClean="0"/>
              <a:t>.</a:t>
            </a:r>
            <a:endParaRPr lang="en-US" sz="4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algn="just"/>
            <a:r>
              <a:rPr lang="en-US" sz="4400" dirty="0" smtClean="0"/>
              <a:t>Many times rural consumers ask for ‘</a:t>
            </a:r>
            <a:r>
              <a:rPr lang="en-US" sz="4400" dirty="0" err="1" smtClean="0"/>
              <a:t>peeli</a:t>
            </a:r>
            <a:r>
              <a:rPr lang="en-US" sz="4400" dirty="0" smtClean="0"/>
              <a:t> </a:t>
            </a:r>
            <a:r>
              <a:rPr lang="en-US" sz="4400" dirty="0" err="1" smtClean="0"/>
              <a:t>tikki</a:t>
            </a:r>
            <a:r>
              <a:rPr lang="en-US" sz="4400" dirty="0" smtClean="0"/>
              <a:t>’ (Yellow Bar) in case of conventional and detergent washing soap. </a:t>
            </a:r>
            <a:r>
              <a:rPr lang="en-US" sz="4400" dirty="0" err="1" smtClean="0"/>
              <a:t>Nirma</a:t>
            </a:r>
            <a:r>
              <a:rPr lang="en-US" sz="4400" dirty="0" smtClean="0"/>
              <a:t> made a ‘</a:t>
            </a:r>
            <a:r>
              <a:rPr lang="en-US" sz="4400" dirty="0" err="1" smtClean="0"/>
              <a:t>peeli</a:t>
            </a:r>
            <a:r>
              <a:rPr lang="en-US" sz="4400" dirty="0" smtClean="0"/>
              <a:t> </a:t>
            </a:r>
            <a:r>
              <a:rPr lang="en-US" sz="4400" dirty="0" err="1" smtClean="0"/>
              <a:t>tikki</a:t>
            </a:r>
            <a:r>
              <a:rPr lang="en-US" sz="4400" dirty="0" smtClean="0"/>
              <a:t>’ (Yellow Bar) specially for those </a:t>
            </a:r>
            <a:r>
              <a:rPr lang="en-US" sz="4400" i="1" dirty="0" err="1" smtClean="0"/>
              <a:t>peeli</a:t>
            </a:r>
            <a:r>
              <a:rPr lang="en-US" sz="4400" i="1" dirty="0" smtClean="0"/>
              <a:t> </a:t>
            </a:r>
            <a:r>
              <a:rPr lang="en-US" sz="4400" i="1" dirty="0" err="1" smtClean="0"/>
              <a:t>tikki</a:t>
            </a:r>
            <a:r>
              <a:rPr lang="en-US" sz="4400" dirty="0" smtClean="0"/>
              <a:t> users who might have experienced better cleanliness with the yellow colored bar as compared to the blue one although the actual difference is only of the color.</a:t>
            </a:r>
            <a:endParaRPr lang="en-US" sz="4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5</TotalTime>
  <Words>263</Words>
  <Application>Microsoft Office PowerPoint</Application>
  <PresentationFormat>On-screen Show (4:3)</PresentationFormat>
  <Paragraphs>48</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Equity</vt:lpstr>
      <vt:lpstr>Product Strategies for Rural Market </vt:lpstr>
      <vt:lpstr>Slide 2</vt:lpstr>
      <vt:lpstr>Slide 3</vt:lpstr>
      <vt:lpstr>Slide 4</vt:lpstr>
      <vt:lpstr>Slide 5</vt:lpstr>
      <vt:lpstr>Slide 6</vt:lpstr>
      <vt:lpstr>Slide 7</vt:lpstr>
      <vt:lpstr>Slide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Strategies for Rural Market </dc:title>
  <dc:creator>Ashutosh</dc:creator>
  <cp:lastModifiedBy>Ashutosh</cp:lastModifiedBy>
  <cp:revision>3</cp:revision>
  <dcterms:created xsi:type="dcterms:W3CDTF">2020-04-28T09:29:24Z</dcterms:created>
  <dcterms:modified xsi:type="dcterms:W3CDTF">2020-05-08T05:10:04Z</dcterms:modified>
</cp:coreProperties>
</file>