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F9D940E-3CE8-4C7D-B93A-227F80FCA5C6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5AE6292-F882-420E-816D-F6F255174F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rketing91.com/people-marketing-mix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200400"/>
            <a:ext cx="7315200" cy="3352800"/>
          </a:xfrm>
        </p:spPr>
        <p:txBody>
          <a:bodyPr>
            <a:normAutofit fontScale="92500" lnSpcReduction="1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Advantages and Disadvantages of Secondary data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81000"/>
            <a:ext cx="8458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Sometimes attributes and values collected in secondary data don’t match with the attributes and values that you want to calculate. 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In </a:t>
            </a:r>
            <a:r>
              <a:rPr lang="en-US" sz="2800" dirty="0" smtClean="0"/>
              <a:t>such scenarios, secondary data is not useful for research</a:t>
            </a:r>
            <a:r>
              <a:rPr lang="en-US" sz="2800" dirty="0" smtClean="0"/>
              <a:t>.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It is difficult to obtain official data</a:t>
            </a:r>
            <a:r>
              <a:rPr lang="en-US" sz="2800" dirty="0" smtClean="0"/>
              <a:t>.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Insufficient details about secondary data make it difficult to use for research purpose.</a:t>
            </a:r>
            <a:endParaRPr 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15340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1500" dirty="0" smtClean="0"/>
          </a:p>
          <a:p>
            <a:pPr algn="ctr"/>
            <a:r>
              <a:rPr lang="en-US" sz="11500" dirty="0" smtClean="0"/>
              <a:t>Advantages </a:t>
            </a:r>
            <a:r>
              <a:rPr lang="en-US" sz="11500" dirty="0"/>
              <a:t>of secondary data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Secondary data is easy to use in research as other researchers have already used </a:t>
            </a:r>
            <a:r>
              <a:rPr lang="en-US" sz="3600" dirty="0" smtClean="0"/>
              <a:t>it</a:t>
            </a:r>
          </a:p>
          <a:p>
            <a:endParaRPr lang="en-US" sz="3600" dirty="0" smtClean="0"/>
          </a:p>
          <a:p>
            <a:r>
              <a:rPr lang="en-US" sz="3600" dirty="0" smtClean="0"/>
              <a:t>.</a:t>
            </a:r>
            <a:endParaRPr lang="en-US" sz="3600" dirty="0"/>
          </a:p>
          <a:p>
            <a:r>
              <a:rPr lang="en-US" sz="3600" dirty="0"/>
              <a:t>Secondary data is easy to collect</a:t>
            </a:r>
            <a:r>
              <a:rPr lang="en-US" sz="3600" dirty="0" smtClean="0"/>
              <a:t>.</a:t>
            </a:r>
          </a:p>
          <a:p>
            <a:endParaRPr lang="en-US" sz="3600" dirty="0" smtClean="0"/>
          </a:p>
          <a:p>
            <a:endParaRPr lang="en-US" sz="3600" dirty="0"/>
          </a:p>
          <a:p>
            <a:r>
              <a:rPr lang="en-US" sz="3600" dirty="0"/>
              <a:t>Other researchers collect secondary data; therefore, it is not time-consuming to </a:t>
            </a:r>
            <a:r>
              <a:rPr lang="en-US" sz="3600" dirty="0" err="1"/>
              <a:t>colly</a:t>
            </a:r>
            <a:r>
              <a:rPr lang="en-US" sz="3600" dirty="0"/>
              <a:t> the secondary data.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305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Secondary data is cost-efficient as you don’t have to spend a lot of money to conduct reserved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Secondary data is useful for researching both small and large population samples. For example, you can get data on a large sample of the population from a government publication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Secondary data (especially government collected) provide you information about that part of the population which is usually don’t respond to the census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10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Secondary data is easy to use as the background work such as case studies and literature reviews, etc. is already done on it by the user of the data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endParaRPr lang="en-US" sz="3200" dirty="0"/>
          </a:p>
          <a:p>
            <a:r>
              <a:rPr lang="en-US" sz="3200" dirty="0"/>
              <a:t>Researchers don’t have to spend time sorting the data because it is usually available in sorted form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endParaRPr lang="en-US" sz="3200" dirty="0"/>
          </a:p>
          <a:p>
            <a:r>
              <a:rPr lang="en-US" sz="3200" dirty="0"/>
              <a:t>Having the hold over useful secondary data also allows you to make contact with useful </a:t>
            </a:r>
            <a:r>
              <a:rPr lang="en-US" sz="3200" dirty="0">
                <a:hlinkClick r:id="rId2"/>
              </a:rPr>
              <a:t>people</a:t>
            </a:r>
            <a:r>
              <a:rPr lang="en-US" sz="3200" dirty="0"/>
              <a:t> which can help you in your research.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81001"/>
            <a:ext cx="8610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Secondary data is valid and reliable as it has already been used and evaluated by other researchers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endParaRPr lang="en-US" sz="3200" dirty="0"/>
          </a:p>
          <a:p>
            <a:r>
              <a:rPr lang="en-US" sz="3200" dirty="0"/>
              <a:t>Secondary data ensure the correctness of data collected from primary research and helps in adding new values and attributes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endParaRPr lang="en-US" sz="3200" dirty="0"/>
          </a:p>
          <a:p>
            <a:r>
              <a:rPr lang="en-US" sz="3200" dirty="0"/>
              <a:t>The outcomes of primary research methods can be compared with secondary data and help in research design.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81000"/>
            <a:ext cx="8610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000" dirty="0" smtClean="0"/>
          </a:p>
          <a:p>
            <a:r>
              <a:rPr lang="en-US" sz="4000" dirty="0" smtClean="0"/>
              <a:t>Secondary </a:t>
            </a:r>
            <a:r>
              <a:rPr lang="en-US" sz="4000" dirty="0"/>
              <a:t>data is very useful in establishing an understanding of the research problem</a:t>
            </a:r>
            <a:r>
              <a:rPr lang="en-US" sz="4000" dirty="0" smtClean="0"/>
              <a:t>.</a:t>
            </a:r>
          </a:p>
          <a:p>
            <a:endParaRPr lang="en-US" sz="4000" dirty="0" smtClean="0"/>
          </a:p>
          <a:p>
            <a:endParaRPr lang="en-US" sz="4000" dirty="0"/>
          </a:p>
          <a:p>
            <a:r>
              <a:rPr lang="en-US" sz="4000" dirty="0"/>
              <a:t>Secondary data can be used to formulate and test the hypothesis of the research.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19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400" dirty="0" smtClean="0"/>
          </a:p>
          <a:p>
            <a:endParaRPr lang="en-US" sz="4400" dirty="0" smtClean="0"/>
          </a:p>
          <a:p>
            <a:endParaRPr lang="en-US" sz="4400" dirty="0" smtClean="0"/>
          </a:p>
          <a:p>
            <a:endParaRPr lang="en-US" sz="4400" dirty="0" smtClean="0"/>
          </a:p>
          <a:p>
            <a:r>
              <a:rPr lang="en-US" sz="4400" dirty="0" smtClean="0"/>
              <a:t>Disadvantages </a:t>
            </a:r>
            <a:r>
              <a:rPr lang="en-US" sz="4400" dirty="0"/>
              <a:t>of using secondary data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10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It is difficult to collect specific secondary data related to the research problem </a:t>
            </a:r>
            <a:r>
              <a:rPr lang="en-US" sz="3200" dirty="0" err="1"/>
              <a:t>ba</a:t>
            </a:r>
            <a:r>
              <a:rPr lang="en-US" sz="3200" dirty="0"/>
              <a:t> hand. </a:t>
            </a:r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/>
              <a:t>For </a:t>
            </a:r>
            <a:r>
              <a:rPr lang="en-US" sz="3200" dirty="0"/>
              <a:t>example, you want information on the disposable income of people, and you get data on the gross income of people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Secondary data which is obsolete is not useful for the research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The accuracy of the data cannot be ensured. Inaccurate data might impact the outcome of the research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</TotalTime>
  <Words>417</Words>
  <Application>Microsoft Office PowerPoint</Application>
  <PresentationFormat>On-screen Show (4:3)</PresentationFormat>
  <Paragraphs>99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Equity</vt:lpstr>
      <vt:lpstr>Advantages and Disadvantages of Secondary data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Advantages and Disadvantages of Secondary data</dc:title>
  <dc:creator>Ashutosh</dc:creator>
  <cp:lastModifiedBy>Ashutosh</cp:lastModifiedBy>
  <cp:revision>5</cp:revision>
  <dcterms:created xsi:type="dcterms:W3CDTF">2020-05-03T05:15:15Z</dcterms:created>
  <dcterms:modified xsi:type="dcterms:W3CDTF">2020-05-04T16:11:15Z</dcterms:modified>
</cp:coreProperties>
</file>