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8" r:id="rId10"/>
    <p:sldId id="258" r:id="rId11"/>
    <p:sldId id="269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09553-E897-45E6-86C7-704338027B1D}" type="datetimeFigureOut">
              <a:rPr lang="en-US" smtClean="0"/>
              <a:t>4/12/2020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CAD42-5D57-4C9F-AA06-D623274AC02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09553-E897-45E6-86C7-704338027B1D}" type="datetimeFigureOut">
              <a:rPr lang="en-US" smtClean="0"/>
              <a:t>4/12/2020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CAD42-5D57-4C9F-AA06-D623274AC02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09553-E897-45E6-86C7-704338027B1D}" type="datetimeFigureOut">
              <a:rPr lang="en-US" smtClean="0"/>
              <a:t>4/12/2020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CAD42-5D57-4C9F-AA06-D623274AC02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09553-E897-45E6-86C7-704338027B1D}" type="datetimeFigureOut">
              <a:rPr lang="en-US" smtClean="0"/>
              <a:t>4/12/2020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CAD42-5D57-4C9F-AA06-D623274AC02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09553-E897-45E6-86C7-704338027B1D}" type="datetimeFigureOut">
              <a:rPr lang="en-US" smtClean="0"/>
              <a:t>4/12/2020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CAD42-5D57-4C9F-AA06-D623274AC02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09553-E897-45E6-86C7-704338027B1D}" type="datetimeFigureOut">
              <a:rPr lang="en-US" smtClean="0"/>
              <a:t>4/12/2020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CAD42-5D57-4C9F-AA06-D623274AC02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09553-E897-45E6-86C7-704338027B1D}" type="datetimeFigureOut">
              <a:rPr lang="en-US" smtClean="0"/>
              <a:t>4/12/2020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CAD42-5D57-4C9F-AA06-D623274AC02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09553-E897-45E6-86C7-704338027B1D}" type="datetimeFigureOut">
              <a:rPr lang="en-US" smtClean="0"/>
              <a:t>4/12/2020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CAD42-5D57-4C9F-AA06-D623274AC02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09553-E897-45E6-86C7-704338027B1D}" type="datetimeFigureOut">
              <a:rPr lang="en-US" smtClean="0"/>
              <a:t>4/12/2020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CAD42-5D57-4C9F-AA06-D623274AC02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09553-E897-45E6-86C7-704338027B1D}" type="datetimeFigureOut">
              <a:rPr lang="en-US" smtClean="0"/>
              <a:t>4/12/2020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CAD42-5D57-4C9F-AA06-D623274AC02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09553-E897-45E6-86C7-704338027B1D}" type="datetimeFigureOut">
              <a:rPr lang="en-US" smtClean="0"/>
              <a:t>4/12/2020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CAD42-5D57-4C9F-AA06-D623274AC02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F09553-E897-45E6-86C7-704338027B1D}" type="datetimeFigureOut">
              <a:rPr lang="en-US" smtClean="0"/>
              <a:t>4/12/2020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DCAD42-5D57-4C9F-AA06-D623274AC024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 txBox="1">
            <a:spLocks noGrp="1"/>
          </p:cNvSpPr>
          <p:nvPr>
            <p:ph idx="1"/>
          </p:nvPr>
        </p:nvSpPr>
        <p:spPr>
          <a:xfrm>
            <a:off x="457200" y="457200"/>
            <a:ext cx="8229600" cy="63955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fontAlgn="base"/>
            <a:r>
              <a:rPr lang="en-US" b="1" dirty="0" smtClean="0"/>
              <a:t>DIFFERENCE B/W SELLING AAND MARKETING</a:t>
            </a:r>
          </a:p>
          <a:p>
            <a:pPr fontAlgn="base"/>
            <a:r>
              <a:rPr lang="en-US" b="1" dirty="0" smtClean="0"/>
              <a:t>Marketing</a:t>
            </a:r>
          </a:p>
          <a:p>
            <a:pPr fontAlgn="base"/>
            <a:endParaRPr lang="en-US" b="1" dirty="0"/>
          </a:p>
          <a:p>
            <a:r>
              <a:rPr lang="en-US" dirty="0"/>
              <a:t>Marketing is a broad concept. In simple words, it means the process through which the goods and services move from the producer to the ultimate user of the products. </a:t>
            </a:r>
            <a:endParaRPr lang="en-US" dirty="0" smtClean="0"/>
          </a:p>
          <a:p>
            <a:r>
              <a:rPr lang="en-US" dirty="0" smtClean="0"/>
              <a:t>Philip </a:t>
            </a:r>
            <a:r>
              <a:rPr lang="en-US" dirty="0" err="1"/>
              <a:t>Kotler</a:t>
            </a:r>
            <a:r>
              <a:rPr lang="en-US" dirty="0"/>
              <a:t>, the father of Marketing says Marketing is a social process by which a need is created, offered and exchanged via products (</a:t>
            </a:r>
            <a:r>
              <a:rPr lang="en-US" dirty="0" err="1"/>
              <a:t>goods,services</a:t>
            </a:r>
            <a:r>
              <a:rPr lang="en-US" dirty="0"/>
              <a:t> or an idea)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sz="3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685801"/>
            <a:ext cx="8445407" cy="586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81000"/>
            <a:ext cx="783487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/>
              <a:t>      </a:t>
            </a:r>
          </a:p>
          <a:p>
            <a:r>
              <a:rPr lang="en-US" sz="9600" dirty="0"/>
              <a:t> </a:t>
            </a:r>
            <a:r>
              <a:rPr lang="en-US" sz="9600" dirty="0" smtClean="0"/>
              <a:t>      </a:t>
            </a:r>
          </a:p>
          <a:p>
            <a:r>
              <a:rPr lang="en-US" sz="9600" dirty="0"/>
              <a:t> </a:t>
            </a:r>
            <a:r>
              <a:rPr lang="en-US" sz="9600" dirty="0" smtClean="0"/>
              <a:t>       THANKS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52400" y="228600"/>
            <a:ext cx="8763000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smtClean="0"/>
              <a:t>Marketing is the systematic planning and implementation so that the buyers and sellers come together and a market is created.</a:t>
            </a:r>
            <a:br>
              <a:rPr lang="en-US" sz="4400" dirty="0" smtClean="0"/>
            </a:br>
            <a:r>
              <a:rPr lang="en-US" sz="4400" b="1" dirty="0" smtClean="0"/>
              <a:t>Example :</a:t>
            </a:r>
            <a:r>
              <a:rPr lang="en-US" sz="4400" dirty="0" smtClean="0"/>
              <a:t> Marketing starts much before and continues even after the product is sold. When a customer buys a car, the after sale services comes under marketing.</a:t>
            </a:r>
            <a:br>
              <a:rPr lang="en-US" sz="4400" dirty="0" smtClean="0"/>
            </a:br>
            <a:endParaRPr lang="en-US" sz="4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304800"/>
            <a:ext cx="83058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3200" b="1" dirty="0"/>
              <a:t>Selling</a:t>
            </a:r>
          </a:p>
          <a:p>
            <a:r>
              <a:rPr lang="en-US" sz="3200" dirty="0"/>
              <a:t>Selling is a narrower concept. Selling means providing the customer with the good he/she needs in exchange of a price. It is usually between two parties. Selling is more like an agreement wherein the buyer receives the product in exchange </a:t>
            </a:r>
            <a:r>
              <a:rPr lang="en-US" sz="3200" dirty="0" smtClean="0"/>
              <a:t>for money.</a:t>
            </a:r>
          </a:p>
          <a:p>
            <a:endParaRPr lang="en-US" sz="3200" dirty="0"/>
          </a:p>
          <a:p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b="1" dirty="0"/>
              <a:t>Example :</a:t>
            </a:r>
            <a:r>
              <a:rPr lang="en-US" sz="3200" dirty="0"/>
              <a:t>You go to a shop and the shopkeeper “sells” you a Good X and in return you pay him some money in cash.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304800"/>
            <a:ext cx="8763000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2800" dirty="0"/>
              <a:t>Marketing is about customer satisfaction. It starts with customer needs and demand and ends with customer satisfaction. It is a customer oriented approach. Sales, on the other hand, is about selling what the company produces. It doesn’t care about the need of the customer but about the profits</a:t>
            </a:r>
            <a:r>
              <a:rPr lang="en-US" sz="2800" dirty="0" smtClean="0"/>
              <a:t>.</a:t>
            </a:r>
          </a:p>
          <a:p>
            <a:pPr fontAlgn="base"/>
            <a:endParaRPr lang="en-US" sz="2800" dirty="0"/>
          </a:p>
          <a:p>
            <a:pPr fontAlgn="base"/>
            <a:endParaRPr lang="en-US" sz="2800" dirty="0"/>
          </a:p>
          <a:p>
            <a:pPr fontAlgn="base"/>
            <a:r>
              <a:rPr lang="en-US" sz="2800" dirty="0"/>
              <a:t>Marketing is about providing quality products and consumer satisfaction. Selling is about generating by </a:t>
            </a:r>
            <a:r>
              <a:rPr lang="en-US" sz="2800" dirty="0" smtClean="0"/>
              <a:t>maximizing </a:t>
            </a:r>
            <a:r>
              <a:rPr lang="en-US" sz="2800" dirty="0"/>
              <a:t>sales and is a money oriented approach</a:t>
            </a:r>
            <a:r>
              <a:rPr lang="en-US" sz="2800" dirty="0" smtClean="0"/>
              <a:t>.</a:t>
            </a:r>
          </a:p>
          <a:p>
            <a:pPr fontAlgn="base"/>
            <a:endParaRPr lang="en-US" sz="2800" dirty="0"/>
          </a:p>
          <a:p>
            <a:pPr fontAlgn="base"/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152400"/>
            <a:ext cx="876300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2400" dirty="0"/>
              <a:t>In marketing, emphasis is given on the wants of the consumer</a:t>
            </a:r>
            <a:r>
              <a:rPr lang="en-US" sz="2400" dirty="0" smtClean="0"/>
              <a:t>. Whereas </a:t>
            </a:r>
            <a:r>
              <a:rPr lang="en-US" sz="2400" dirty="0"/>
              <a:t>in selling, emphasis is on the company’s products</a:t>
            </a:r>
            <a:r>
              <a:rPr lang="en-US" sz="2400" dirty="0" smtClean="0"/>
              <a:t>.</a:t>
            </a:r>
          </a:p>
          <a:p>
            <a:pPr fontAlgn="base"/>
            <a:endParaRPr lang="en-US" sz="2400" dirty="0"/>
          </a:p>
          <a:p>
            <a:pPr fontAlgn="base"/>
            <a:r>
              <a:rPr lang="en-US" sz="2400" dirty="0"/>
              <a:t>Marketing is different from selling because here the company first determines customers’ needs and wants and then decides how to deliver a product to satisfy these wants. In selling, it is the other way round</a:t>
            </a:r>
            <a:r>
              <a:rPr lang="en-US" sz="2400" dirty="0" smtClean="0"/>
              <a:t>.</a:t>
            </a:r>
          </a:p>
          <a:p>
            <a:pPr fontAlgn="base"/>
            <a:endParaRPr lang="en-US" sz="2400" dirty="0"/>
          </a:p>
          <a:p>
            <a:pPr fontAlgn="base"/>
            <a:r>
              <a:rPr lang="en-US" sz="2400" dirty="0"/>
              <a:t>In marketing the emphasis is on innovation in existing technology and providing better value to the customer by adopting a superior technology. Selling emphasizes on staying with existing technology and reducing costs</a:t>
            </a:r>
            <a:r>
              <a:rPr lang="en-US" sz="2400" dirty="0" smtClean="0"/>
              <a:t>.</a:t>
            </a:r>
          </a:p>
          <a:p>
            <a:pPr fontAlgn="base"/>
            <a:endParaRPr lang="en-US" sz="2400" dirty="0"/>
          </a:p>
          <a:p>
            <a:pPr fontAlgn="base"/>
            <a:r>
              <a:rPr lang="en-US" sz="2400" dirty="0"/>
              <a:t>Marketing views the customer as the very purpose of the business. Selling views customer as a last link in business.</a:t>
            </a:r>
          </a:p>
          <a:p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Planning in marketing is long-term-oriented in today’s products and in terms of new products, tomorrow’s markets and future growth. Planning in selling is short-term-oriented in terms of today’s products and markets.</a:t>
            </a:r>
          </a:p>
          <a:p>
            <a:endParaRPr lang="en-US" dirty="0" smtClean="0"/>
          </a:p>
          <a:p>
            <a:r>
              <a:rPr lang="en-US" dirty="0" smtClean="0"/>
              <a:t>Marketing follows customer oriented approach and selling uses production oriented approach.</a:t>
            </a:r>
          </a:p>
          <a:p>
            <a:endParaRPr lang="en-US" dirty="0" smtClean="0"/>
          </a:p>
          <a:p>
            <a:r>
              <a:rPr lang="en-US" dirty="0" smtClean="0"/>
              <a:t>Consumer determines price and price determines cost of marketing. In selling, cost determines price.</a:t>
            </a:r>
          </a:p>
          <a:p>
            <a:pPr>
              <a:buNone/>
            </a:pP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516563"/>
          </a:xfrm>
        </p:spPr>
        <p:txBody>
          <a:bodyPr>
            <a:normAutofit fontScale="70000" lnSpcReduction="20000"/>
          </a:bodyPr>
          <a:lstStyle/>
          <a:p>
            <a:pPr fontAlgn="base"/>
            <a:r>
              <a:rPr lang="en-US" b="1" i="1" dirty="0"/>
              <a:t>Marketing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>Marketing is a wider concept and includes the following components </a:t>
            </a:r>
            <a:r>
              <a:rPr lang="en-US" dirty="0" smtClean="0"/>
              <a:t>:</a:t>
            </a:r>
          </a:p>
          <a:p>
            <a:pPr fontAlgn="base">
              <a:buNone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Designing the product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The first and foremost thing in marketing is the designing of the product. The product is designed in such a manner that it attracts the people Example : Dell laptops that used a different design when almost all the other companies used the similar colors like Black and white. This made a huge impact in the market and was a great success</a:t>
            </a:r>
            <a:r>
              <a:rPr lang="en-US" dirty="0" smtClean="0"/>
              <a:t>.</a:t>
            </a:r>
          </a:p>
          <a:p>
            <a:pPr fontAlgn="base">
              <a:buNone/>
            </a:pPr>
            <a:endParaRPr lang="en-US" dirty="0"/>
          </a:p>
          <a:p>
            <a:pPr fontAlgn="base"/>
            <a:r>
              <a:rPr lang="en-US" b="1" dirty="0"/>
              <a:t>Placing the product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Placing the product in the mindset of the customer and in different price category plays a crucial </a:t>
            </a:r>
            <a:r>
              <a:rPr lang="en-US" dirty="0" smtClean="0"/>
              <a:t>role </a:t>
            </a:r>
            <a:r>
              <a:rPr lang="en-US" dirty="0"/>
              <a:t>in marketing and here comes the importance of PRICE AND PLACE.</a:t>
            </a:r>
          </a:p>
          <a:p>
            <a:pPr>
              <a:buNone/>
            </a:pP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0"/>
            <a:ext cx="8686800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2400" b="1" dirty="0"/>
              <a:t>Finding the satisfaction level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Most of the companies that are well versed try to find the customer satisfaction level by various methods like Questionnaires, providing samples </a:t>
            </a:r>
            <a:r>
              <a:rPr lang="en-US" sz="2400" dirty="0" smtClean="0"/>
              <a:t>etc</a:t>
            </a:r>
          </a:p>
          <a:p>
            <a:pPr fontAlgn="base"/>
            <a:endParaRPr lang="en-US" sz="2400" dirty="0"/>
          </a:p>
          <a:p>
            <a:pPr fontAlgn="base"/>
            <a:endParaRPr lang="en-US" sz="2400" dirty="0" smtClean="0"/>
          </a:p>
          <a:p>
            <a:pPr fontAlgn="base"/>
            <a:endParaRPr lang="en-US" sz="2400" dirty="0"/>
          </a:p>
          <a:p>
            <a:pPr fontAlgn="base"/>
            <a:r>
              <a:rPr lang="en-US" sz="2400" b="1" dirty="0"/>
              <a:t>Finding the target people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One of the most important thing that is to be taken care is finding the target which are aimed by the companies to place the product</a:t>
            </a:r>
            <a:r>
              <a:rPr lang="en-US" sz="2400" dirty="0" smtClean="0"/>
              <a:t>.</a:t>
            </a:r>
          </a:p>
          <a:p>
            <a:pPr fontAlgn="base"/>
            <a:endParaRPr lang="en-US" sz="2400" dirty="0"/>
          </a:p>
          <a:p>
            <a:pPr fontAlgn="base"/>
            <a:endParaRPr lang="en-US" sz="2400" dirty="0" smtClean="0"/>
          </a:p>
          <a:p>
            <a:pPr fontAlgn="base"/>
            <a:endParaRPr lang="en-US" sz="2400" dirty="0"/>
          </a:p>
          <a:p>
            <a:pPr fontAlgn="base"/>
            <a:r>
              <a:rPr lang="en-US" sz="2400" b="1" dirty="0"/>
              <a:t>After sales service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The most important thing that attracts the people are after sale service. IFB is a company known for the service and this gives an assurance the people thereby widening the market for the product.</a:t>
            </a:r>
          </a:p>
          <a:p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3625" y="838200"/>
            <a:ext cx="848557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407</Words>
  <Application>Microsoft Office PowerPoint</Application>
  <PresentationFormat>On-screen Show (4:3)</PresentationFormat>
  <Paragraphs>46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Ashutosh</dc:creator>
  <cp:lastModifiedBy>Ashutosh</cp:lastModifiedBy>
  <cp:revision>16</cp:revision>
  <dcterms:created xsi:type="dcterms:W3CDTF">2020-04-12T10:19:33Z</dcterms:created>
  <dcterms:modified xsi:type="dcterms:W3CDTF">2020-04-12T11:08:03Z</dcterms:modified>
</cp:coreProperties>
</file>