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3316-12B9-4B7A-97BF-BDA20EB9A8C1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49C1CDA-B525-4914-BC5D-7755DF4A71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3316-12B9-4B7A-97BF-BDA20EB9A8C1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C1CDA-B525-4914-BC5D-7755DF4A71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3316-12B9-4B7A-97BF-BDA20EB9A8C1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C1CDA-B525-4914-BC5D-7755DF4A71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3316-12B9-4B7A-97BF-BDA20EB9A8C1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C1CDA-B525-4914-BC5D-7755DF4A71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3316-12B9-4B7A-97BF-BDA20EB9A8C1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49C1CDA-B525-4914-BC5D-7755DF4A71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3316-12B9-4B7A-97BF-BDA20EB9A8C1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C1CDA-B525-4914-BC5D-7755DF4A71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3316-12B9-4B7A-97BF-BDA20EB9A8C1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C1CDA-B525-4914-BC5D-7755DF4A71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3316-12B9-4B7A-97BF-BDA20EB9A8C1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C1CDA-B525-4914-BC5D-7755DF4A71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3316-12B9-4B7A-97BF-BDA20EB9A8C1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C1CDA-B525-4914-BC5D-7755DF4A71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3316-12B9-4B7A-97BF-BDA20EB9A8C1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C1CDA-B525-4914-BC5D-7755DF4A71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3316-12B9-4B7A-97BF-BDA20EB9A8C1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49C1CDA-B525-4914-BC5D-7755DF4A71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2BA3316-12B9-4B7A-97BF-BDA20EB9A8C1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49C1CDA-B525-4914-BC5D-7755DF4A714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otelogix.com/blog/2014/01/18/more-and-more-hotels-adopting-cloud-based-pms-the-paradigm-begins-to-shift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otelogix.com/blog/2014/02/10/top-5-reasons-why-pms-and-channel-manager-should-inter-operate/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886200"/>
            <a:ext cx="7543800" cy="2667000"/>
          </a:xfrm>
        </p:spPr>
        <p:txBody>
          <a:bodyPr>
            <a:normAutofit fontScale="77500" lnSpcReduction="20000"/>
          </a:bodyPr>
          <a:lstStyle/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Prof(Dr)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2057399"/>
          </a:xfrm>
        </p:spPr>
        <p:txBody>
          <a:bodyPr>
            <a:normAutofit/>
          </a:bodyPr>
          <a:lstStyle/>
          <a:p>
            <a:r>
              <a:rPr lang="en-US" dirty="0"/>
              <a:t>Hotel Property Management System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5344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/>
              <a:t>Why Cloud-Based Hotel Management Systems</a:t>
            </a:r>
            <a:r>
              <a:rPr lang="en-US" sz="4000" dirty="0" smtClean="0"/>
              <a:t>?</a:t>
            </a:r>
          </a:p>
          <a:p>
            <a:pPr algn="just"/>
            <a:endParaRPr lang="en-US" sz="4000" dirty="0"/>
          </a:p>
          <a:p>
            <a:pPr algn="just"/>
            <a:r>
              <a:rPr lang="en-US" sz="4000" dirty="0"/>
              <a:t>Almost every business runs on the cloud, and the </a:t>
            </a:r>
            <a:r>
              <a:rPr lang="en-US" sz="4000" dirty="0">
                <a:hlinkClick r:id="rId2"/>
              </a:rPr>
              <a:t>hospitality industry is fast catching up.</a:t>
            </a:r>
            <a:r>
              <a:rPr lang="en-US" sz="4000" dirty="0"/>
              <a:t> In the recent times, travelers have begun expecting quick service with a touch of personalization. Hoteliers who run hotel properties in the city need to scale up to embrace the latest in technology. </a:t>
            </a:r>
            <a:r>
              <a:rPr lang="en-US" sz="4000" dirty="0" smtClean="0"/>
              <a:t>The</a:t>
            </a:r>
            <a:endParaRPr lang="en-US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use of technology need not be as complex as it sounds, and cloud-based systems are here to simplify your hotel management duties with a focus on smart </a:t>
            </a:r>
            <a:r>
              <a:rPr lang="en-US" sz="2800" dirty="0" err="1" smtClean="0"/>
              <a:t>hoteliering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1) Cloud-based hotel software saves time spent on manual updates</a:t>
            </a:r>
            <a:br>
              <a:rPr lang="en-US" sz="2800" dirty="0" smtClean="0"/>
            </a:br>
            <a:r>
              <a:rPr lang="en-US" sz="2800" dirty="0" smtClean="0"/>
              <a:t>2) No investment required for IT maintenance and support</a:t>
            </a:r>
            <a:br>
              <a:rPr lang="en-US" sz="2800" dirty="0" smtClean="0"/>
            </a:br>
            <a:r>
              <a:rPr lang="en-US" sz="2800" dirty="0" smtClean="0"/>
              <a:t>3) Access to a single dashboard to control all functions</a:t>
            </a:r>
            <a:br>
              <a:rPr lang="en-US" sz="2800" dirty="0" smtClean="0"/>
            </a:br>
            <a:r>
              <a:rPr lang="en-US" sz="2800" dirty="0" smtClean="0"/>
              <a:t>4) Easy connection with Online Travel Agencies (OTAs) to manage room rates, availability, etc.</a:t>
            </a:r>
            <a:br>
              <a:rPr lang="en-US" sz="2800" dirty="0" smtClean="0"/>
            </a:br>
            <a:r>
              <a:rPr lang="en-US" sz="2800" dirty="0" smtClean="0"/>
              <a:t>5) Allows integration with channel managers</a:t>
            </a:r>
            <a:br>
              <a:rPr lang="en-US" sz="2800" dirty="0" smtClean="0"/>
            </a:br>
            <a:r>
              <a:rPr lang="en-US" sz="2800" dirty="0" smtClean="0"/>
              <a:t>6) Professional support at all hours</a:t>
            </a:r>
            <a:br>
              <a:rPr lang="en-US" sz="2800" dirty="0" smtClean="0"/>
            </a:br>
            <a:r>
              <a:rPr lang="en-US" sz="2800" dirty="0" smtClean="0"/>
              <a:t>7) Smart and seamless experience for all</a:t>
            </a:r>
            <a:br>
              <a:rPr lang="en-US" sz="2800" dirty="0" smtClean="0"/>
            </a:br>
            <a:r>
              <a:rPr lang="en-US" sz="2800" dirty="0" smtClean="0"/>
              <a:t>8) Pay-as-you-go service, upgrade easily, quick installation</a:t>
            </a:r>
            <a:endParaRPr lang="en-U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1) Must automate hotel operations</a:t>
            </a:r>
          </a:p>
          <a:p>
            <a:r>
              <a:rPr lang="en-US" sz="3200" dirty="0"/>
              <a:t>The system must easily automate operations for housekeeping, front desk, reporting, Point of Sale (POS) systems, and more. The critical functions should be rolled into one single system</a:t>
            </a:r>
            <a:r>
              <a:rPr lang="en-US" sz="3200" dirty="0" smtClean="0"/>
              <a:t>.</a:t>
            </a:r>
          </a:p>
          <a:p>
            <a:endParaRPr lang="en-US" sz="3200" dirty="0"/>
          </a:p>
          <a:p>
            <a:r>
              <a:rPr lang="en-US" sz="3200" dirty="0"/>
              <a:t>2) Should provide ease of access</a:t>
            </a:r>
          </a:p>
          <a:p>
            <a:r>
              <a:rPr lang="en-US" sz="3200" dirty="0"/>
              <a:t>A single dashboard that allows your team members to collaborate and manage without errors should be one of the topmost priorities. The hotel management system should be accessible from anywhere, anytime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800" dirty="0" smtClean="0"/>
              <a:t>3) Should allow unlimited </a:t>
            </a:r>
            <a:r>
              <a:rPr lang="en-US" sz="4800" dirty="0" smtClean="0"/>
              <a:t>users</a:t>
            </a:r>
          </a:p>
          <a:p>
            <a:pPr algn="just"/>
            <a:endParaRPr lang="en-US" sz="4800" dirty="0" smtClean="0"/>
          </a:p>
          <a:p>
            <a:pPr algn="just"/>
            <a:r>
              <a:rPr lang="en-US" sz="4800" dirty="0" smtClean="0"/>
              <a:t>Any hotel’s staff numbers may increase or decrease. The chosen hotel management system must allow flexibility to modify number of users for no additional cost.</a:t>
            </a:r>
            <a:endParaRPr lang="en-US" sz="4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382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4) Connect with channel managers</a:t>
            </a:r>
          </a:p>
          <a:p>
            <a:pPr algn="just"/>
            <a:r>
              <a:rPr lang="en-US" sz="3200" dirty="0">
                <a:hlinkClick r:id="rId2"/>
              </a:rPr>
              <a:t>Hotel software that can integrate with major channel managers</a:t>
            </a:r>
            <a:r>
              <a:rPr lang="en-US" sz="3200" dirty="0"/>
              <a:t> allow hoteliers to manage inventory in real-time, without double booking issues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5) Capture and analyze guest details</a:t>
            </a:r>
          </a:p>
          <a:p>
            <a:pPr algn="just"/>
            <a:r>
              <a:rPr lang="en-US" sz="3200" dirty="0"/>
              <a:t>Cloud-based hotel software which can gather and store guest information, preferences and details that help to predict and analyze customer behavior should be most-preferred. This greatly facilitates guest service excellence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81000"/>
            <a:ext cx="81346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/>
              <a:t>6) Offer security of data, payment gateway</a:t>
            </a:r>
          </a:p>
          <a:p>
            <a:pPr algn="just"/>
            <a:r>
              <a:rPr lang="en-US" sz="3600" dirty="0"/>
              <a:t>Select a hotel management software which includes secure card payments. One with a choice of integrated payment gateways is a must-have</a:t>
            </a:r>
            <a:r>
              <a:rPr lang="en-US" sz="3600" dirty="0" smtClean="0"/>
              <a:t>.</a:t>
            </a:r>
          </a:p>
          <a:p>
            <a:pPr algn="just"/>
            <a:endParaRPr lang="en-US" sz="3600" dirty="0"/>
          </a:p>
          <a:p>
            <a:pPr algn="just"/>
            <a:r>
              <a:rPr lang="en-US" sz="3600" dirty="0"/>
              <a:t>7) Strong after-sales support</a:t>
            </a:r>
          </a:p>
          <a:p>
            <a:pPr algn="just"/>
            <a:r>
              <a:rPr lang="en-US" sz="3600" dirty="0"/>
              <a:t>The chosen cloud-based hotel software must have a strong and reliable after-sales support. A 24 X 7 service is a must for any issues faced.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5344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smtClean="0"/>
              <a:t>8) 3rd Party integrations</a:t>
            </a:r>
          </a:p>
          <a:p>
            <a:pPr algn="just"/>
            <a:r>
              <a:rPr lang="en-US" sz="3200" dirty="0" smtClean="0"/>
              <a:t>The hotel software must integrate seamlessly with other applications. An own web booking engine, </a:t>
            </a:r>
            <a:r>
              <a:rPr lang="en-US" sz="3200" dirty="0" err="1" smtClean="0"/>
              <a:t>TripAdvisor</a:t>
            </a:r>
            <a:r>
              <a:rPr lang="en-US" sz="3200" dirty="0" smtClean="0"/>
              <a:t> connects, Booking Suite, Global Distribution System (GDS) connect, </a:t>
            </a:r>
            <a:r>
              <a:rPr lang="en-US" sz="3200" dirty="0" err="1" smtClean="0"/>
              <a:t>SnapShot</a:t>
            </a:r>
            <a:r>
              <a:rPr lang="en-US" sz="3200" dirty="0" smtClean="0"/>
              <a:t>, and more are a must to manage a hotel’s operations and sales.</a:t>
            </a:r>
          </a:p>
          <a:p>
            <a:pPr algn="just"/>
            <a:endParaRPr lang="en-US" sz="3200" dirty="0" smtClean="0"/>
          </a:p>
          <a:p>
            <a:pPr algn="just"/>
            <a:r>
              <a:rPr lang="en-US" sz="3200" dirty="0" smtClean="0"/>
              <a:t>9) Detailed reports</a:t>
            </a:r>
          </a:p>
          <a:p>
            <a:pPr algn="just"/>
            <a:r>
              <a:rPr lang="en-US" sz="3200" dirty="0" smtClean="0"/>
              <a:t>Your hotel software must provide detailed reports and audit trails of various departments (e.g. housekeeping, POS, accounts, etc.) Reports must give a deeper insight on the revenue generation.</a:t>
            </a:r>
            <a:endParaRPr lang="en-US" sz="3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52400"/>
            <a:ext cx="85344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5400" dirty="0" smtClean="0"/>
              <a:t>10) Multiple features</a:t>
            </a:r>
          </a:p>
          <a:p>
            <a:pPr algn="just"/>
            <a:r>
              <a:rPr lang="en-US" sz="5400" dirty="0" smtClean="0"/>
              <a:t>A hotel management system must include unlimited POS (for no extra charge), offer multi-language support, a currency convertor, and should be available as a pay-as-you-go service</a:t>
            </a:r>
            <a:endParaRPr lang="en-US" sz="5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</TotalTime>
  <Words>390</Words>
  <Application>Microsoft Office PowerPoint</Application>
  <PresentationFormat>On-screen Show (4:3)</PresentationFormat>
  <Paragraphs>123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Equity</vt:lpstr>
      <vt:lpstr>Hotel Property Management System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Hotel Property Management System </dc:title>
  <dc:creator>Ashutosh</dc:creator>
  <cp:lastModifiedBy>Ashutosh</cp:lastModifiedBy>
  <cp:revision>5</cp:revision>
  <dcterms:created xsi:type="dcterms:W3CDTF">2020-05-13T14:49:22Z</dcterms:created>
  <dcterms:modified xsi:type="dcterms:W3CDTF">2020-05-14T14:06:59Z</dcterms:modified>
</cp:coreProperties>
</file>