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F400C9-0311-44DC-9C58-A88241BDC9EE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B2C0FA3-F1CE-45DC-BE00-90D487947D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functions-of-sales-management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individual-training-methods-for-employees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personal-selling-characteristics-functions-roles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types-of-salesman-for-selling-products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76200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en-US" dirty="0"/>
              <a:t>Need and Importance of Sales Organization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11. Facilities </a:t>
            </a:r>
            <a:r>
              <a:rPr lang="en-US" sz="3200" dirty="0" err="1"/>
              <a:t>Organisation</a:t>
            </a:r>
            <a:r>
              <a:rPr lang="en-US" sz="3200" dirty="0"/>
              <a:t> Growth</a:t>
            </a:r>
          </a:p>
          <a:p>
            <a:pPr algn="just"/>
            <a:r>
              <a:rPr lang="en-US" sz="3200" dirty="0"/>
              <a:t>A good sales organization always </a:t>
            </a:r>
            <a:r>
              <a:rPr lang="en-US" sz="3200" b="1" dirty="0"/>
              <a:t>helps in increasing sales and maximizing profits</a:t>
            </a:r>
            <a:r>
              <a:rPr lang="en-US" sz="3200" dirty="0"/>
              <a:t>, thereby achieving the overall growth of the enterprise. </a:t>
            </a:r>
            <a:endParaRPr lang="en-US" sz="3200" dirty="0" smtClean="0"/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12. Other Benefits</a:t>
            </a:r>
          </a:p>
          <a:p>
            <a:pPr algn="just"/>
            <a:r>
              <a:rPr lang="en-US" sz="3200" dirty="0"/>
              <a:t>To plan purchases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create a pattern of demand for products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To handle the orders received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 smtClean="0"/>
              <a:t>To collect the dues.</a:t>
            </a:r>
          </a:p>
          <a:p>
            <a:pPr algn="just"/>
            <a:endParaRPr lang="en-US" sz="4800" dirty="0" smtClean="0"/>
          </a:p>
          <a:p>
            <a:pPr algn="just"/>
            <a:r>
              <a:rPr lang="en-US" sz="4800" dirty="0" smtClean="0"/>
              <a:t>To Reconcile the complaints.</a:t>
            </a:r>
          </a:p>
          <a:p>
            <a:pPr algn="just"/>
            <a:endParaRPr lang="en-US" sz="4800" dirty="0" smtClean="0"/>
          </a:p>
          <a:p>
            <a:pPr algn="just"/>
            <a:r>
              <a:rPr lang="en-US" sz="4800" dirty="0" smtClean="0"/>
              <a:t>To eliminate corruption.</a:t>
            </a:r>
          </a:p>
          <a:p>
            <a:pPr algn="just"/>
            <a:endParaRPr lang="en-US" sz="4800" dirty="0" smtClean="0"/>
          </a:p>
          <a:p>
            <a:pPr algn="just"/>
            <a:r>
              <a:rPr lang="en-US" sz="4800" dirty="0" smtClean="0"/>
              <a:t>To maintain good relations with customers.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It fixes responsibility and divides authority. It also helps to stimulate the efforts of the salesman and enforce proper control over them. It handles all tasks of distribution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It is responsible for recruiting, selecting, training, equipping, assigning, routing, supervising, paying and motivating sales personnel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304800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/>
              <a:t>In </a:t>
            </a:r>
            <a:r>
              <a:rPr lang="en-US" sz="3600" b="1" dirty="0"/>
              <a:t>fact</a:t>
            </a:r>
            <a:r>
              <a:rPr lang="en-US" sz="3600" dirty="0"/>
              <a:t>, the sales organization is the hub of sales activities of the firm.</a:t>
            </a:r>
          </a:p>
          <a:p>
            <a:pPr algn="just"/>
            <a:r>
              <a:rPr lang="en-US" sz="3600" b="1" dirty="0"/>
              <a:t>A well-designed sales organization</a:t>
            </a:r>
            <a:r>
              <a:rPr lang="en-US" sz="3600" dirty="0"/>
              <a:t>, light a well-designed automobile, accomplishes more, and more economically, then does one that it is an </a:t>
            </a:r>
            <a:r>
              <a:rPr lang="en-US" sz="3600" dirty="0" err="1"/>
              <a:t>artefact</a:t>
            </a:r>
            <a:r>
              <a:rPr lang="en-US" sz="3600" dirty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The </a:t>
            </a:r>
            <a:r>
              <a:rPr lang="en-US" sz="3600" dirty="0" err="1"/>
              <a:t>organisation</a:t>
            </a:r>
            <a:r>
              <a:rPr lang="en-US" sz="3600" dirty="0"/>
              <a:t> may be considered as the vehicle of the ways and means the release and channel the intellectual and physical energies of men for the achievement of desired goals or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Need and Importance of Sales Organization</a:t>
            </a:r>
          </a:p>
          <a:p>
            <a:pPr algn="just"/>
            <a:r>
              <a:rPr lang="en-US" sz="2400" u="sng" dirty="0"/>
              <a:t>The need and importance of sales organization can be described is under the following points</a:t>
            </a:r>
            <a:r>
              <a:rPr lang="en-US" sz="2400" u="sng" dirty="0" smtClean="0"/>
              <a:t>:</a:t>
            </a:r>
          </a:p>
          <a:p>
            <a:pPr algn="just"/>
            <a:endParaRPr lang="en-US" sz="2400" dirty="0"/>
          </a:p>
          <a:p>
            <a:pPr marL="342900" indent="-342900" algn="just">
              <a:buAutoNum type="arabicPeriod"/>
            </a:pPr>
            <a:r>
              <a:rPr lang="en-US" sz="2400" dirty="0" smtClean="0"/>
              <a:t>Promotes </a:t>
            </a:r>
            <a:r>
              <a:rPr lang="en-US" sz="2400" dirty="0" err="1" smtClean="0"/>
              <a:t>Specialisation</a:t>
            </a:r>
            <a:endParaRPr lang="en-US" sz="2400" dirty="0" smtClean="0"/>
          </a:p>
          <a:p>
            <a:pPr marL="342900" indent="-342900" algn="just">
              <a:buAutoNum type="arabicPeriod"/>
            </a:pPr>
            <a:endParaRPr lang="en-US" sz="2400" dirty="0"/>
          </a:p>
          <a:p>
            <a:pPr algn="just"/>
            <a:r>
              <a:rPr lang="en-US" sz="2400" dirty="0"/>
              <a:t>The sales organization divides and subdivides </a:t>
            </a:r>
            <a:r>
              <a:rPr lang="en-US" sz="2400" dirty="0">
                <a:hlinkClick r:id="rId2"/>
              </a:rPr>
              <a:t>various sales functions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Suitable persons are appointed to handle their respective activities.</a:t>
            </a:r>
          </a:p>
          <a:p>
            <a:pPr algn="just"/>
            <a:r>
              <a:rPr lang="en-US" sz="2400" b="1" dirty="0"/>
              <a:t>Thus</a:t>
            </a:r>
            <a:r>
              <a:rPr lang="en-US" sz="2400" dirty="0"/>
              <a:t>, the ‘right person’ performs the </a:t>
            </a:r>
            <a:r>
              <a:rPr lang="en-US" sz="2400" b="1" dirty="0"/>
              <a:t>‘right job</a:t>
            </a:r>
            <a:r>
              <a:rPr lang="en-US" sz="2400" dirty="0" smtClean="0"/>
              <a:t>‘.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2. Facilitates Co-ordination</a:t>
            </a:r>
          </a:p>
          <a:p>
            <a:pPr algn="just"/>
            <a:r>
              <a:rPr lang="en-US" sz="2400" dirty="0"/>
              <a:t>A sound sales organization coordinates the efforts of different departments and sub-departments, offices and employees for the attainment of sales goals and common objectives.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3. Facilities Delegation of Authority</a:t>
            </a:r>
          </a:p>
          <a:p>
            <a:pPr algn="just"/>
            <a:r>
              <a:rPr lang="en-US" sz="4400" dirty="0"/>
              <a:t>A sales organization defines the rights and responsibilities of every individual</a:t>
            </a:r>
            <a:r>
              <a:rPr lang="en-US" sz="4400" dirty="0" smtClean="0"/>
              <a:t>.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This helps in the delegation of power to discharge their job and responsibilities</a:t>
            </a:r>
            <a:r>
              <a:rPr lang="en-US" sz="4400" dirty="0" smtClean="0"/>
              <a:t>.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4. Facilities Timely Contacts with Customers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By assigning proper duties and by structuring the </a:t>
            </a:r>
            <a:r>
              <a:rPr lang="en-US" sz="3200" dirty="0">
                <a:hlinkClick r:id="rId2"/>
              </a:rPr>
              <a:t>roles of employees</a:t>
            </a:r>
            <a:r>
              <a:rPr lang="en-US" sz="3200" dirty="0"/>
              <a:t>, it is quite possible to make regular contact with customers.</a:t>
            </a:r>
          </a:p>
          <a:p>
            <a:pPr algn="just"/>
            <a:r>
              <a:rPr lang="en-US" sz="3200" dirty="0"/>
              <a:t>This also helps in obtaining valuable information relating to customers’ problems and suggestions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5. Increases Efficiency</a:t>
            </a:r>
          </a:p>
          <a:p>
            <a:pPr algn="just"/>
            <a:r>
              <a:rPr lang="en-US" sz="3200" dirty="0"/>
              <a:t>In the sales organization, jobs are properly distributed, duties are defined and direction and control are properly provided.</a:t>
            </a:r>
          </a:p>
          <a:p>
            <a:pPr algn="just"/>
            <a:r>
              <a:rPr lang="en-US" sz="3200" dirty="0"/>
              <a:t>This helps to avoid duplication of work and </a:t>
            </a:r>
            <a:r>
              <a:rPr lang="en-US" sz="3200" b="1" dirty="0"/>
              <a:t>to increase work efficiency</a:t>
            </a:r>
            <a:r>
              <a:rPr lang="en-US" sz="32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86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6. Proper Attention Towards All Activities</a:t>
            </a:r>
          </a:p>
          <a:p>
            <a:pPr algn="just"/>
            <a:r>
              <a:rPr lang="en-US" sz="4000" dirty="0"/>
              <a:t>By setting up a separate sales department, more attention can be paid to sales and non-sales activities and to </a:t>
            </a:r>
            <a:r>
              <a:rPr lang="en-US" sz="4000" dirty="0">
                <a:hlinkClick r:id="rId2"/>
              </a:rPr>
              <a:t>individual and group sales functions</a:t>
            </a:r>
            <a:r>
              <a:rPr lang="en-US" sz="4000" dirty="0" smtClean="0">
                <a:hlinkClick r:id="rId2"/>
              </a:rPr>
              <a:t>.</a:t>
            </a:r>
            <a:endParaRPr lang="en-US" sz="4000" dirty="0" smtClean="0"/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7. Contributes to Success of Business</a:t>
            </a:r>
          </a:p>
          <a:p>
            <a:pPr algn="just"/>
            <a:r>
              <a:rPr lang="en-US" sz="4000" dirty="0"/>
              <a:t>A good sales organization achieves goals at the minimum costs.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The salesman can work at the optimum level. This contributes to the overall progress of the Enterprise.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8. Promotes </a:t>
            </a:r>
            <a:r>
              <a:rPr lang="en-US" sz="3200" dirty="0" smtClean="0"/>
              <a:t>Innovations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A good sales organization can contribute to the development of new ideas and innovation.</a:t>
            </a:r>
          </a:p>
          <a:p>
            <a:pPr algn="just"/>
            <a:r>
              <a:rPr lang="en-US" sz="3200" b="1" dirty="0"/>
              <a:t>It encourages salespeople</a:t>
            </a:r>
            <a:r>
              <a:rPr lang="en-US" sz="3200" dirty="0"/>
              <a:t> to bring new changes in products by gathering information from salesmen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It promotes sales research, consumer survey, and market analysis. This helps to innovate products.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9. Increases Morale</a:t>
            </a:r>
          </a:p>
          <a:p>
            <a:pPr algn="just"/>
            <a:r>
              <a:rPr lang="en-US" sz="2800" dirty="0"/>
              <a:t>A good sales organization helps in building the </a:t>
            </a:r>
            <a:r>
              <a:rPr lang="en-US" sz="2800" dirty="0">
                <a:hlinkClick r:id="rId2"/>
              </a:rPr>
              <a:t>morale of sales employees</a:t>
            </a:r>
            <a:r>
              <a:rPr lang="en-US" sz="2800" dirty="0"/>
              <a:t>.</a:t>
            </a:r>
          </a:p>
          <a:p>
            <a:pPr algn="just"/>
            <a:r>
              <a:rPr lang="en-US" sz="2800" dirty="0"/>
              <a:t>Every person engaged in the selling field has a clear knowledge about his position, rights, and responsibilities.</a:t>
            </a:r>
          </a:p>
          <a:p>
            <a:pPr algn="just"/>
            <a:r>
              <a:rPr lang="en-US" sz="2800" dirty="0"/>
              <a:t>This framework of roles motivates him to perform in an excellent way. His morale is always raised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10. Handles the Task of Personnel Management</a:t>
            </a:r>
          </a:p>
          <a:p>
            <a:pPr algn="just"/>
            <a:r>
              <a:rPr lang="en-US" sz="2800" dirty="0"/>
              <a:t>To perform the sales operations, sales forced are recruited, trained, placed, transferred, promoted, motivated, maintained and controlled.</a:t>
            </a:r>
          </a:p>
          <a:p>
            <a:pPr algn="just"/>
            <a:r>
              <a:rPr lang="en-US" sz="2800" b="1" dirty="0"/>
              <a:t>Thus</a:t>
            </a:r>
            <a:r>
              <a:rPr lang="en-US" sz="2800" dirty="0"/>
              <a:t>, each aspect of Manpower development and management is handled.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333</Words>
  <Application>Microsoft Office PowerPoint</Application>
  <PresentationFormat>On-screen Show (4:3)</PresentationFormat>
  <Paragraphs>159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Equity</vt:lpstr>
      <vt:lpstr>Need and Importance of Sales Organization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Need and Importance of Sales Organization </dc:title>
  <dc:creator>Ashutosh</dc:creator>
  <cp:lastModifiedBy>Ashutosh</cp:lastModifiedBy>
  <cp:revision>6</cp:revision>
  <dcterms:created xsi:type="dcterms:W3CDTF">2020-05-10T13:48:50Z</dcterms:created>
  <dcterms:modified xsi:type="dcterms:W3CDTF">2020-05-12T06:12:52Z</dcterms:modified>
</cp:coreProperties>
</file>