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2AC01B52-DA12-49EF-8303-58FEA4EC7685}" type="datetimeFigureOut">
              <a:rPr lang="en-US" smtClean="0"/>
              <a:pPr/>
              <a:t>4/21/2020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90598C04-0E5B-4C72-8C19-A379146A013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AC01B52-DA12-49EF-8303-58FEA4EC7685}"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0598C04-0E5B-4C72-8C19-A379146A013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AC01B52-DA12-49EF-8303-58FEA4EC7685}"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0598C04-0E5B-4C72-8C19-A379146A013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AC01B52-DA12-49EF-8303-58FEA4EC7685}"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0598C04-0E5B-4C72-8C19-A379146A0138}"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2AC01B52-DA12-49EF-8303-58FEA4EC7685}"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0598C04-0E5B-4C72-8C19-A379146A0138}"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2AC01B52-DA12-49EF-8303-58FEA4EC7685}"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0598C04-0E5B-4C72-8C19-A379146A0138}"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2AC01B52-DA12-49EF-8303-58FEA4EC7685}" type="datetimeFigureOut">
              <a:rPr lang="en-US" smtClean="0"/>
              <a:pPr/>
              <a:t>4/21/2020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90598C04-0E5B-4C72-8C19-A379146A013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2AC01B52-DA12-49EF-8303-58FEA4EC7685}" type="datetimeFigureOut">
              <a:rPr lang="en-US" smtClean="0"/>
              <a:pPr/>
              <a:t>4/21/2020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90598C04-0E5B-4C72-8C19-A379146A0138}"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2AC01B52-DA12-49EF-8303-58FEA4EC7685}" type="datetimeFigureOut">
              <a:rPr lang="en-US" smtClean="0"/>
              <a:pPr/>
              <a:t>4/21/2020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90598C04-0E5B-4C72-8C19-A379146A013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2AC01B52-DA12-49EF-8303-58FEA4EC7685}"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0598C04-0E5B-4C72-8C19-A379146A013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2AC01B52-DA12-49EF-8303-58FEA4EC7685}" type="datetimeFigureOut">
              <a:rPr lang="en-US" smtClean="0"/>
              <a:pPr/>
              <a:t>4/21/2020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90598C04-0E5B-4C72-8C19-A379146A0138}"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2AC01B52-DA12-49EF-8303-58FEA4EC7685}" type="datetimeFigureOut">
              <a:rPr lang="en-US" smtClean="0"/>
              <a:pPr/>
              <a:t>4/21/2020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90598C04-0E5B-4C72-8C19-A379146A013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1"/>
            <a:ext cx="7772400" cy="2209799"/>
          </a:xfrm>
        </p:spPr>
        <p:txBody>
          <a:bodyPr>
            <a:normAutofit fontScale="90000"/>
          </a:bodyPr>
          <a:lstStyle/>
          <a:p>
            <a:pPr algn="ctr"/>
            <a:r>
              <a:rPr lang="en-US" b="1" dirty="0"/>
              <a:t>Functions of Distribution Channels</a:t>
            </a:r>
            <a:br>
              <a:rPr lang="en-US" b="1" dirty="0"/>
            </a:br>
            <a:endParaRPr lang="en-US" dirty="0"/>
          </a:p>
        </p:txBody>
      </p:sp>
      <p:sp>
        <p:nvSpPr>
          <p:cNvPr id="3" name="Subtitle 2"/>
          <p:cNvSpPr>
            <a:spLocks noGrp="1"/>
          </p:cNvSpPr>
          <p:nvPr>
            <p:ph type="subTitle" idx="1"/>
          </p:nvPr>
        </p:nvSpPr>
        <p:spPr>
          <a:xfrm>
            <a:off x="304800" y="3200400"/>
            <a:ext cx="7467600" cy="1676400"/>
          </a:xfrm>
        </p:spPr>
        <p:txBody>
          <a:bodyPr>
            <a:normAutofit fontScale="92500" lnSpcReduction="20000"/>
          </a:bodyPr>
          <a:lstStyle/>
          <a:p>
            <a:pPr algn="l"/>
            <a:r>
              <a:rPr lang="en-US" dirty="0" smtClean="0"/>
              <a:t>Prof(Dr) </a:t>
            </a:r>
            <a:r>
              <a:rPr lang="en-US" dirty="0" err="1" smtClean="0"/>
              <a:t>B.L.Verma</a:t>
            </a:r>
            <a:r>
              <a:rPr lang="en-US" dirty="0" smtClean="0"/>
              <a:t/>
            </a:r>
            <a:br>
              <a:rPr lang="en-US" dirty="0" smtClean="0"/>
            </a:br>
            <a:r>
              <a:rPr lang="en-US" dirty="0" smtClean="0"/>
              <a:t>Professor</a:t>
            </a:r>
            <a:br>
              <a:rPr lang="en-US" dirty="0" smtClean="0"/>
            </a:br>
            <a:r>
              <a:rPr lang="en-US" dirty="0" smtClean="0"/>
              <a:t>Department of Business Administration</a:t>
            </a:r>
            <a:br>
              <a:rPr lang="en-US" dirty="0" smtClean="0"/>
            </a:br>
            <a:r>
              <a:rPr lang="en-US" dirty="0" smtClean="0"/>
              <a:t>UCCMS,MLSU,UDAIPUR</a:t>
            </a:r>
            <a:br>
              <a:rPr lang="en-US" dirty="0" smtClean="0"/>
            </a:br>
            <a:endParaRPr lang="en-US" dirty="0" smtClean="0"/>
          </a:p>
          <a:p>
            <a:pPr algn="l"/>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153400" cy="4524315"/>
          </a:xfrm>
          <a:prstGeom prst="rect">
            <a:avLst/>
          </a:prstGeom>
        </p:spPr>
        <p:txBody>
          <a:bodyPr wrap="square">
            <a:spAutoFit/>
          </a:bodyPr>
          <a:lstStyle/>
          <a:p>
            <a:pPr algn="just"/>
            <a:r>
              <a:rPr lang="en-US" sz="3600" dirty="0" smtClean="0"/>
              <a:t>They divide these large stocks by assorting and grading as per customer requirements. It helps businesses in regulating proper supply of goods in the market as per the demands. This will increase the customer base and revenue for business</a:t>
            </a:r>
            <a:endParaRPr lang="en-US" sz="3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457201"/>
            <a:ext cx="8229600" cy="5016758"/>
          </a:xfrm>
          <a:prstGeom prst="rect">
            <a:avLst/>
          </a:prstGeom>
        </p:spPr>
        <p:txBody>
          <a:bodyPr wrap="square">
            <a:spAutoFit/>
          </a:bodyPr>
          <a:lstStyle/>
          <a:p>
            <a:pPr algn="just"/>
            <a:r>
              <a:rPr lang="en-US" sz="3200" b="1" dirty="0" smtClean="0"/>
              <a:t>Financing</a:t>
            </a:r>
          </a:p>
          <a:p>
            <a:pPr algn="just"/>
            <a:r>
              <a:rPr lang="en-US" sz="3200" dirty="0" smtClean="0"/>
              <a:t>Distribution channel provides proper finance to the businesses for carrying out these activities smoothly. They ensure a regular flow of funds to the producers. Intermediaries buys the products from producers in large bulk and make payment for their purchases. This saves the producers from blocking of funds in goods till the sale of goods.</a:t>
            </a:r>
            <a:endParaRPr lang="en-US"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82000" cy="5016758"/>
          </a:xfrm>
          <a:prstGeom prst="rect">
            <a:avLst/>
          </a:prstGeom>
        </p:spPr>
        <p:txBody>
          <a:bodyPr wrap="square">
            <a:spAutoFit/>
          </a:bodyPr>
          <a:lstStyle/>
          <a:p>
            <a:pPr algn="just"/>
            <a:r>
              <a:rPr lang="en-US" sz="4000" dirty="0" smtClean="0"/>
              <a:t>When funds are provided timely the company is saved from facing any financial crisis. Also, the distribution channel aims at reducing the effective cost of distribution and so that the overall cost of the product can be </a:t>
            </a:r>
            <a:r>
              <a:rPr lang="en-US" sz="4000" dirty="0" err="1" smtClean="0"/>
              <a:t>minimised</a:t>
            </a:r>
            <a:r>
              <a:rPr lang="en-US" sz="4000" dirty="0" smtClean="0"/>
              <a:t>.</a:t>
            </a:r>
            <a:endParaRPr lang="en-US" sz="4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4832092"/>
          </a:xfrm>
          <a:prstGeom prst="rect">
            <a:avLst/>
          </a:prstGeom>
        </p:spPr>
        <p:txBody>
          <a:bodyPr wrap="square">
            <a:spAutoFit/>
          </a:bodyPr>
          <a:lstStyle/>
          <a:p>
            <a:pPr algn="just"/>
            <a:r>
              <a:rPr lang="en-US" sz="2800" b="1" dirty="0"/>
              <a:t>Risk-Taking</a:t>
            </a:r>
          </a:p>
          <a:p>
            <a:pPr algn="just"/>
            <a:r>
              <a:rPr lang="en-US" sz="2800" dirty="0"/>
              <a:t>Distribution channel helps to distribute the risk associated with the business over large number of people. They do all functions of stock holding and delivering it to ultimate customers. Stocks are accumulated in large amount by intermediaries and stored safely in warehouses. They handle these products safely until their final delivery to customers. If any adverse condition arises in the market, they are also part of the risk involved in selling goods</a:t>
            </a:r>
            <a:r>
              <a:rPr lang="en-US" sz="2800" dirty="0" smtClean="0"/>
              <a:t>.</a:t>
            </a:r>
            <a:endParaRPr lang="en-US"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05800" cy="5016758"/>
          </a:xfrm>
          <a:prstGeom prst="rect">
            <a:avLst/>
          </a:prstGeom>
        </p:spPr>
        <p:txBody>
          <a:bodyPr wrap="square">
            <a:spAutoFit/>
          </a:bodyPr>
          <a:lstStyle/>
          <a:p>
            <a:r>
              <a:rPr lang="en-US" sz="3200" dirty="0" smtClean="0"/>
              <a:t>It is their duty to sell these products to people by motivating and urging them with their skill. Companies are not involved directly in the selling process</a:t>
            </a:r>
            <a:r>
              <a:rPr lang="en-US" sz="3200" dirty="0" smtClean="0"/>
              <a:t>.</a:t>
            </a:r>
          </a:p>
          <a:p>
            <a:endParaRPr lang="en-US" sz="3200" dirty="0" smtClean="0"/>
          </a:p>
          <a:p>
            <a:r>
              <a:rPr lang="en-US" sz="3200" dirty="0" smtClean="0"/>
              <a:t> </a:t>
            </a:r>
            <a:r>
              <a:rPr lang="en-US" sz="3200" dirty="0" smtClean="0"/>
              <a:t>At the time of buying goods in bulk from producers, intermediaries do payment for their purchases. They take the risk of holding their money in stock until their final sale to customers.</a:t>
            </a:r>
            <a:endParaRPr lang="en-US" sz="3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1"/>
            <a:ext cx="8153400" cy="4401205"/>
          </a:xfrm>
          <a:prstGeom prst="rect">
            <a:avLst/>
          </a:prstGeom>
        </p:spPr>
        <p:txBody>
          <a:bodyPr wrap="square">
            <a:spAutoFit/>
          </a:bodyPr>
          <a:lstStyle/>
          <a:p>
            <a:r>
              <a:rPr lang="en-US" sz="2800" b="1" dirty="0"/>
              <a:t>Marketing of Products</a:t>
            </a:r>
          </a:p>
          <a:p>
            <a:r>
              <a:rPr lang="en-US" sz="2800" dirty="0"/>
              <a:t>Marketing of products is very essential to increase the sales of companies. It helps the customers in getting aware of the company presence and its products features. </a:t>
            </a:r>
            <a:endParaRPr lang="en-US" sz="2800" dirty="0" smtClean="0"/>
          </a:p>
          <a:p>
            <a:endParaRPr lang="en-US" sz="2800" dirty="0" smtClean="0"/>
          </a:p>
          <a:p>
            <a:r>
              <a:rPr lang="en-US" sz="2800" dirty="0" smtClean="0"/>
              <a:t>Efficient </a:t>
            </a:r>
            <a:r>
              <a:rPr lang="en-US" sz="2800" dirty="0"/>
              <a:t>marketing strategies help businesses in winning the competition and ultimately the loyalty of customers. Intermediaries are the one that interacts with the customers</a:t>
            </a:r>
            <a:r>
              <a:rPr lang="en-US" sz="2800" dirty="0" smtClean="0"/>
              <a:t>.</a:t>
            </a:r>
            <a:endParaRPr lang="en-US"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509200"/>
          </a:xfrm>
          <a:prstGeom prst="rect">
            <a:avLst/>
          </a:prstGeom>
        </p:spPr>
        <p:txBody>
          <a:bodyPr wrap="square">
            <a:spAutoFit/>
          </a:bodyPr>
          <a:lstStyle/>
          <a:p>
            <a:r>
              <a:rPr lang="en-US" sz="3200" dirty="0" smtClean="0"/>
              <a:t>They understand the customer need and accordingly introduce them with the products. Intermediaries explain customer’s features of products properly and motivate them to buy it</a:t>
            </a:r>
            <a:r>
              <a:rPr lang="en-US" sz="3200" dirty="0" smtClean="0"/>
              <a:t>.</a:t>
            </a:r>
          </a:p>
          <a:p>
            <a:endParaRPr lang="en-US" sz="3200" dirty="0" smtClean="0"/>
          </a:p>
          <a:p>
            <a:endParaRPr lang="en-US" sz="3200" dirty="0" smtClean="0"/>
          </a:p>
          <a:p>
            <a:r>
              <a:rPr lang="en-US" sz="3200" dirty="0" smtClean="0"/>
              <a:t> </a:t>
            </a:r>
            <a:r>
              <a:rPr lang="en-US" sz="3200" dirty="0" smtClean="0"/>
              <a:t>They also introduce different products to companies. This way they help companies in marketing their products in the market.</a:t>
            </a:r>
            <a:endParaRPr lang="en-US"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304800" y="609600"/>
            <a:ext cx="8458200" cy="5486400"/>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380999" y="609600"/>
            <a:ext cx="8534401" cy="518160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153400" cy="5262979"/>
          </a:xfrm>
          <a:prstGeom prst="rect">
            <a:avLst/>
          </a:prstGeom>
        </p:spPr>
        <p:txBody>
          <a:bodyPr wrap="square">
            <a:spAutoFit/>
          </a:bodyPr>
          <a:lstStyle/>
          <a:p>
            <a:r>
              <a:rPr lang="en-US" sz="2400" b="1" dirty="0"/>
              <a:t>Movement of Goods</a:t>
            </a:r>
          </a:p>
          <a:p>
            <a:r>
              <a:rPr lang="en-US" sz="2400" dirty="0"/>
              <a:t>It is important that products move from producers to customers smoothly. Distribution channels are the one through which business is able to deliver their products. The place of production and consumption of products are not the same. It is very important that products move on time and properly to their ultimate customers.</a:t>
            </a:r>
          </a:p>
          <a:p>
            <a:r>
              <a:rPr lang="en-US" sz="2400" dirty="0"/>
              <a:t>If there is no proper network for distribution, then these products are lying useless. Companies will also incur losses no matter how efficiently they are working. Movement of goods between manufacturers and customers is important task performed by the distribution channel.</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5262979"/>
          </a:xfrm>
          <a:prstGeom prst="rect">
            <a:avLst/>
          </a:prstGeom>
        </p:spPr>
        <p:txBody>
          <a:bodyPr wrap="square">
            <a:spAutoFit/>
          </a:bodyPr>
          <a:lstStyle/>
          <a:p>
            <a:r>
              <a:rPr lang="en-US" sz="2400" b="1" dirty="0" smtClean="0"/>
              <a:t>Information Provider</a:t>
            </a:r>
          </a:p>
          <a:p>
            <a:r>
              <a:rPr lang="en-US" sz="2400" dirty="0" smtClean="0"/>
              <a:t>Distribution channels are like communication network between companies and customers. It serves as the medium through which customers acquires information about companies. Companies also collect the required information from the market and its customers through their distribution network.</a:t>
            </a:r>
          </a:p>
          <a:p>
            <a:endParaRPr lang="en-US" sz="2400" dirty="0" smtClean="0"/>
          </a:p>
          <a:p>
            <a:r>
              <a:rPr lang="en-US" sz="2400" dirty="0" smtClean="0"/>
              <a:t>They receive all suggestions and complaints from their customers through this. This all collected information helps businesses in understanding the market needs better. They will implement the information collected in their strategies and will aim to improve their service quality.</a:t>
            </a:r>
            <a:endParaRPr 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153400" cy="5632311"/>
          </a:xfrm>
          <a:prstGeom prst="rect">
            <a:avLst/>
          </a:prstGeom>
        </p:spPr>
        <p:txBody>
          <a:bodyPr wrap="square">
            <a:spAutoFit/>
          </a:bodyPr>
          <a:lstStyle/>
          <a:p>
            <a:r>
              <a:rPr lang="en-US" sz="2400" b="1" dirty="0"/>
              <a:t>Negotiation</a:t>
            </a:r>
          </a:p>
          <a:p>
            <a:r>
              <a:rPr lang="en-US" sz="2400" dirty="0"/>
              <a:t>Distribution channel does the work of negotiating with customers to arrive at fair deal. Companies do not interact directly with their customers. It is the intermediaries involved in the distribution network that reaches out to customers and meet them physically</a:t>
            </a:r>
            <a:r>
              <a:rPr lang="en-US" sz="2400" dirty="0" smtClean="0"/>
              <a:t>.</a:t>
            </a:r>
          </a:p>
          <a:p>
            <a:endParaRPr lang="en-US" sz="2400" dirty="0" smtClean="0"/>
          </a:p>
          <a:p>
            <a:endParaRPr lang="en-US" sz="2400" dirty="0"/>
          </a:p>
          <a:p>
            <a:r>
              <a:rPr lang="en-US" sz="2400" dirty="0"/>
              <a:t>They give all detail information about quality, price and various terms and conditions to customers. Customers interact with these intermediaries and negotiate for a fair deal. This helps in making the customer happy and improving their loyalty towards the business.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077200" cy="5078313"/>
          </a:xfrm>
          <a:prstGeom prst="rect">
            <a:avLst/>
          </a:prstGeom>
        </p:spPr>
        <p:txBody>
          <a:bodyPr wrap="square">
            <a:spAutoFit/>
          </a:bodyPr>
          <a:lstStyle/>
          <a:p>
            <a:pPr algn="just"/>
            <a:r>
              <a:rPr lang="en-US" sz="3600" b="1" dirty="0"/>
              <a:t>Contacting Customers</a:t>
            </a:r>
          </a:p>
          <a:p>
            <a:pPr algn="just"/>
            <a:r>
              <a:rPr lang="en-US" sz="3600" dirty="0"/>
              <a:t>Companies depend on distribution channels for selling their products. They use various intermediaries for distributing their products among largely scattered people. It is the role of intermediaries involved in the selling process to find and contact prospective customers.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3970318"/>
          </a:xfrm>
          <a:prstGeom prst="rect">
            <a:avLst/>
          </a:prstGeom>
        </p:spPr>
        <p:txBody>
          <a:bodyPr wrap="square">
            <a:spAutoFit/>
          </a:bodyPr>
          <a:lstStyle/>
          <a:p>
            <a:pPr algn="just"/>
            <a:r>
              <a:rPr lang="en-US" sz="3600" dirty="0"/>
              <a:t>Intermediaries meet them personally and try to match the buyer needs with their product. They motivate the buyer to buy the products. This way they contact large number of people and aim to increase the sales of companies.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609600"/>
            <a:ext cx="8458200" cy="4524315"/>
          </a:xfrm>
          <a:prstGeom prst="rect">
            <a:avLst/>
          </a:prstGeom>
        </p:spPr>
        <p:txBody>
          <a:bodyPr wrap="square">
            <a:spAutoFit/>
          </a:bodyPr>
          <a:lstStyle/>
          <a:p>
            <a:pPr algn="just"/>
            <a:r>
              <a:rPr lang="en-US" sz="3200" b="1" dirty="0"/>
              <a:t>Storing and Distributing Products</a:t>
            </a:r>
          </a:p>
          <a:p>
            <a:pPr algn="just"/>
            <a:r>
              <a:rPr lang="en-US" sz="3200" dirty="0"/>
              <a:t> Storing of goods and delivering them according to needs is important role played by the distribution channels. Intermediaries involved in distribution network buys goods in large bulk from the producers. These large quantities of goods are held and stored by them safely in warehouses</a:t>
            </a:r>
            <a:r>
              <a:rPr lang="en-US" sz="3200" dirty="0" smtClean="0"/>
              <a:t>.</a:t>
            </a:r>
            <a:endParaRPr lang="en-US" sz="3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17</TotalTime>
  <Words>765</Words>
  <Application>Microsoft Office PowerPoint</Application>
  <PresentationFormat>On-screen Show (4:3)</PresentationFormat>
  <Paragraphs>43</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Concourse</vt:lpstr>
      <vt:lpstr>Functions of Distribution Channels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Functions of Distribution Channels </dc:title>
  <dc:creator>Ashutosh</dc:creator>
  <cp:lastModifiedBy>Ashutosh</cp:lastModifiedBy>
  <cp:revision>3</cp:revision>
  <dcterms:created xsi:type="dcterms:W3CDTF">2020-04-21T03:58:00Z</dcterms:created>
  <dcterms:modified xsi:type="dcterms:W3CDTF">2020-04-21T14:47:46Z</dcterms:modified>
</cp:coreProperties>
</file>