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4D7A3D5-3311-4EC9-B7E9-F5ACB50E4FD6}"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290BC87-3553-4EA8-ADBB-828421EF726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290BC87-3553-4EA8-ADBB-828421EF726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290BC87-3553-4EA8-ADBB-828421EF726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290BC87-3553-4EA8-ADBB-828421EF726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290BC87-3553-4EA8-ADBB-828421EF726C}"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290BC87-3553-4EA8-ADBB-828421EF726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290BC87-3553-4EA8-ADBB-828421EF726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290BC87-3553-4EA8-ADBB-828421EF726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4D7A3D5-3311-4EC9-B7E9-F5ACB50E4FD6}"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290BC87-3553-4EA8-ADBB-828421EF72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4D7A3D5-3311-4EC9-B7E9-F5ACB50E4FD6}"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290BC87-3553-4EA8-ADBB-828421EF726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4D7A3D5-3311-4EC9-B7E9-F5ACB50E4FD6}"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290BC87-3553-4EA8-ADBB-828421EF726C}"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4D7A3D5-3311-4EC9-B7E9-F5ACB50E4FD6}"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290BC87-3553-4EA8-ADBB-828421EF726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brighthub.com/office/entrepreneurs/articles/77188.aspx"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brighthub.com/office/entrepreneurs/articles/60186.aspx"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brighthub.com/money/personal-finance/articles/68328.aspx"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brighthub.com/office/entrepreneurs/articles/105591.asp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brighthub.com/office/entrepreneurs/articles/105282.aspx"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brighthub.com/office/entrepreneurs/articles/104806.aspx"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1904999"/>
          </a:xfrm>
        </p:spPr>
        <p:txBody>
          <a:bodyPr/>
          <a:lstStyle/>
          <a:p>
            <a:pPr algn="ctr"/>
            <a:r>
              <a:rPr lang="en-US" dirty="0" smtClean="0"/>
              <a:t>Advantages of Forecasting for Business</a:t>
            </a:r>
            <a:endParaRPr lang="en-US" dirty="0"/>
          </a:p>
        </p:txBody>
      </p:sp>
      <p:sp>
        <p:nvSpPr>
          <p:cNvPr id="3" name="Subtitle 2"/>
          <p:cNvSpPr>
            <a:spLocks noGrp="1"/>
          </p:cNvSpPr>
          <p:nvPr>
            <p:ph type="subTitle" idx="1"/>
          </p:nvPr>
        </p:nvSpPr>
        <p:spPr>
          <a:xfrm>
            <a:off x="152400" y="2819400"/>
            <a:ext cx="7620000" cy="2209800"/>
          </a:xfrm>
        </p:spPr>
        <p:txBody>
          <a:bodyPr>
            <a:normAutofit/>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05800" cy="4154984"/>
          </a:xfrm>
          <a:prstGeom prst="rect">
            <a:avLst/>
          </a:prstGeom>
        </p:spPr>
        <p:txBody>
          <a:bodyPr wrap="square">
            <a:spAutoFit/>
          </a:bodyPr>
          <a:lstStyle/>
          <a:p>
            <a:r>
              <a:rPr lang="en-US" sz="4400" dirty="0"/>
              <a:t>Many wineries have fairly small profit margins, so it is important to make sure they have the correct amount of staff on hand and are not employing too many people.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751344"/>
            <a:ext cx="4572000" cy="5355312"/>
          </a:xfrm>
          <a:prstGeom prst="rect">
            <a:avLst/>
          </a:prstGeom>
        </p:spPr>
        <p:txBody>
          <a:bodyPr>
            <a:spAutoFit/>
          </a:bodyPr>
          <a:lstStyle/>
          <a:p>
            <a:pPr fontAlgn="base"/>
            <a:r>
              <a:rPr lang="en-US" b="1" dirty="0"/>
              <a:t>6. Remain Competitive</a:t>
            </a:r>
          </a:p>
          <a:p>
            <a:pPr fontAlgn="base"/>
            <a:r>
              <a:rPr lang="en-US" dirty="0"/>
              <a:t>A business that does </a:t>
            </a:r>
            <a:r>
              <a:rPr lang="en-US" dirty="0">
                <a:hlinkClick r:id="rId2"/>
              </a:rPr>
              <a:t>not use forecasting techniques</a:t>
            </a:r>
            <a:r>
              <a:rPr lang="en-US" dirty="0"/>
              <a:t> will likely succumb to their competition in a short time. Having a general idea of what sales to expect in the following period is very important. This will help a company prepare to meet customer demand, otherwise the customer will look to fulfill their needs elsewhere.</a:t>
            </a:r>
          </a:p>
          <a:p>
            <a:pPr fontAlgn="base"/>
            <a:r>
              <a:rPr lang="en-US" dirty="0"/>
              <a:t>The wine industry is extremely competitive. There are literally thousands of different wineries fighting for the same shelf space. Attracting new customers with expensive advertising campaigns and flashy labels is very costly. That is why once a company gets a new customer, they want to do everything in their power to keep them.</a:t>
            </a:r>
          </a:p>
          <a:p>
            <a:r>
              <a:rPr lang="en-US" dirty="0" smtClean="0"/>
              <a:t/>
            </a:r>
            <a:br>
              <a:rPr lang="en-US" dirty="0" smtClean="0"/>
            </a:b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399" cy="3785652"/>
          </a:xfrm>
          <a:prstGeom prst="rect">
            <a:avLst/>
          </a:prstGeom>
        </p:spPr>
        <p:txBody>
          <a:bodyPr wrap="square">
            <a:spAutoFit/>
          </a:bodyPr>
          <a:lstStyle/>
          <a:p>
            <a:pPr fontAlgn="base"/>
            <a:endParaRPr lang="en-US" sz="6000" b="1" dirty="0" smtClean="0"/>
          </a:p>
          <a:p>
            <a:pPr fontAlgn="base"/>
            <a:endParaRPr lang="en-US" sz="6000" b="1" dirty="0" smtClean="0"/>
          </a:p>
          <a:p>
            <a:pPr fontAlgn="base"/>
            <a:endParaRPr lang="en-US" sz="6000" b="1" dirty="0" smtClean="0"/>
          </a:p>
          <a:p>
            <a:pPr fontAlgn="base"/>
            <a:r>
              <a:rPr lang="en-US" sz="6000" b="1" dirty="0" smtClean="0"/>
              <a:t>7</a:t>
            </a:r>
            <a:r>
              <a:rPr lang="en-US" sz="6000" b="1" dirty="0"/>
              <a:t>. Receive Financing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6001643"/>
          </a:xfrm>
          <a:prstGeom prst="rect">
            <a:avLst/>
          </a:prstGeom>
        </p:spPr>
        <p:txBody>
          <a:bodyPr wrap="square">
            <a:spAutoFit/>
          </a:bodyPr>
          <a:lstStyle/>
          <a:p>
            <a:pPr fontAlgn="base"/>
            <a:r>
              <a:rPr lang="en-US" sz="2400" dirty="0"/>
              <a:t>In order to receive financing for new startups or to </a:t>
            </a:r>
            <a:r>
              <a:rPr lang="en-US" sz="2400" dirty="0">
                <a:hlinkClick r:id="rId2"/>
              </a:rPr>
              <a:t>fund an existing enterprise</a:t>
            </a:r>
            <a:r>
              <a:rPr lang="en-US" sz="2400" dirty="0"/>
              <a:t>, a forecast will need to be completed. The lender needs an estimate on the number of sales you will have within a given time period before they will consider lending out large sums of money</a:t>
            </a:r>
            <a:r>
              <a:rPr lang="en-US" sz="2400" dirty="0" smtClean="0"/>
              <a:t>.</a:t>
            </a:r>
          </a:p>
          <a:p>
            <a:pPr fontAlgn="base"/>
            <a:endParaRPr lang="en-US" sz="2400" dirty="0" smtClean="0"/>
          </a:p>
          <a:p>
            <a:pPr fontAlgn="base"/>
            <a:endParaRPr lang="en-US" sz="2400" dirty="0"/>
          </a:p>
          <a:p>
            <a:pPr fontAlgn="base"/>
            <a:r>
              <a:rPr lang="en-US" sz="2400" dirty="0"/>
              <a:t>Financing is a key component of success for most wineries. Most have loans on their buildings, equipment, and vineyards. Without this financing, they would more than likely not be able to operate so this is an essential advantage of forecasting in business.</a:t>
            </a:r>
          </a:p>
          <a:p>
            <a:r>
              <a:rPr lang="en-US" sz="2400" dirty="0" smtClean="0"/>
              <a:t/>
            </a:r>
            <a:br>
              <a:rPr lang="en-US" sz="2400" dirty="0" smtClean="0"/>
            </a:b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6370975"/>
          </a:xfrm>
          <a:prstGeom prst="rect">
            <a:avLst/>
          </a:prstGeom>
        </p:spPr>
        <p:txBody>
          <a:bodyPr wrap="square">
            <a:spAutoFit/>
          </a:bodyPr>
          <a:lstStyle/>
          <a:p>
            <a:pPr fontAlgn="base"/>
            <a:r>
              <a:rPr lang="en-US" sz="2400" b="1" dirty="0" smtClean="0"/>
              <a:t>8. Reduce Inventory Costs</a:t>
            </a:r>
          </a:p>
          <a:p>
            <a:pPr fontAlgn="base"/>
            <a:r>
              <a:rPr lang="en-US" sz="2400" dirty="0" smtClean="0"/>
              <a:t>Forecasting helps predict how much inventory should be on hand at any given time. By having the right amount of inventory, your company will be able to save on warehouse and transportation costs. There will also be less risk of incurring obsolescence costs or having to discount products because you have a large surplus.</a:t>
            </a:r>
          </a:p>
          <a:p>
            <a:pPr fontAlgn="base"/>
            <a:endParaRPr lang="en-US" sz="2400" dirty="0" smtClean="0"/>
          </a:p>
          <a:p>
            <a:pPr fontAlgn="base"/>
            <a:endParaRPr lang="en-US" sz="2400" dirty="0" smtClean="0"/>
          </a:p>
          <a:p>
            <a:pPr fontAlgn="base"/>
            <a:r>
              <a:rPr lang="en-US" sz="2400" dirty="0" smtClean="0"/>
              <a:t>Having the correct amount of inventory on hand is very important for every winery. White wine can only be kept on the shelf for a couple of years. That is why it is extremely important to make sure there is not a large surplus of product.</a:t>
            </a:r>
          </a:p>
          <a:p>
            <a:r>
              <a:rPr lang="en-US" sz="2400" dirty="0" smtClean="0"/>
              <a:t/>
            </a:r>
            <a:br>
              <a:rPr lang="en-US" sz="2400" dirty="0" smtClean="0"/>
            </a:b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555641"/>
          </a:xfrm>
          <a:prstGeom prst="rect">
            <a:avLst/>
          </a:prstGeom>
        </p:spPr>
        <p:txBody>
          <a:bodyPr wrap="square">
            <a:spAutoFit/>
          </a:bodyPr>
          <a:lstStyle/>
          <a:p>
            <a:pPr fontAlgn="base"/>
            <a:r>
              <a:rPr lang="en-US" sz="2800" b="1" dirty="0"/>
              <a:t>9. Helps Prepare for a Drop in Sales</a:t>
            </a:r>
          </a:p>
          <a:p>
            <a:pPr fontAlgn="base"/>
            <a:r>
              <a:rPr lang="en-US" sz="2800" dirty="0"/>
              <a:t>A drop in sales is never a good thing for a company, however, this advantage of forecasting in business reveals sales drops which in turn, can be recognized and dealt with quickly. </a:t>
            </a:r>
            <a:endParaRPr lang="en-US" sz="2800" dirty="0" smtClean="0"/>
          </a:p>
          <a:p>
            <a:pPr fontAlgn="base"/>
            <a:endParaRPr lang="en-US" sz="2800" dirty="0" smtClean="0"/>
          </a:p>
          <a:p>
            <a:pPr fontAlgn="base"/>
            <a:endParaRPr lang="en-US" sz="2800" dirty="0"/>
          </a:p>
          <a:p>
            <a:pPr fontAlgn="base"/>
            <a:r>
              <a:rPr lang="en-US" sz="2800" dirty="0"/>
              <a:t>When a winery has forecasted a drop in sales they will slow down production. This means having less wine in their tanks or barrels at any given time, and also less finished goods inventory on hand at their various facilities.</a:t>
            </a:r>
          </a:p>
          <a:p>
            <a:r>
              <a:rPr lang="en-US" sz="2800" dirty="0" smtClean="0"/>
              <a:t/>
            </a:r>
            <a:br>
              <a:rPr lang="en-US" sz="2800" dirty="0" smtClean="0"/>
            </a:b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4893647"/>
          </a:xfrm>
          <a:prstGeom prst="rect">
            <a:avLst/>
          </a:prstGeom>
        </p:spPr>
        <p:txBody>
          <a:bodyPr wrap="square">
            <a:spAutoFit/>
          </a:bodyPr>
          <a:lstStyle/>
          <a:p>
            <a:pPr algn="just" fontAlgn="base"/>
            <a:endParaRPr lang="en-US" sz="2400" b="1" smtClean="0"/>
          </a:p>
          <a:p>
            <a:pPr algn="just" fontAlgn="base"/>
            <a:r>
              <a:rPr lang="en-US" sz="2400" b="1" smtClean="0"/>
              <a:t>10</a:t>
            </a:r>
            <a:r>
              <a:rPr lang="en-US" sz="2400" b="1" dirty="0" smtClean="0"/>
              <a:t>. Prepare for New Business</a:t>
            </a:r>
          </a:p>
          <a:p>
            <a:pPr algn="just" fontAlgn="base"/>
            <a:r>
              <a:rPr lang="en-US" sz="2400" dirty="0" smtClean="0"/>
              <a:t>By </a:t>
            </a:r>
            <a:r>
              <a:rPr lang="en-US" sz="2400" dirty="0" smtClean="0">
                <a:hlinkClick r:id="rId2"/>
              </a:rPr>
              <a:t>forecasting demand</a:t>
            </a:r>
            <a:r>
              <a:rPr lang="en-US" sz="2400" dirty="0" smtClean="0"/>
              <a:t>, a company can see if an increase in sales is likely imminent. This will allow the company to prepare for this increase in business by providing extra staff or production facilities to meet this new level of demand.</a:t>
            </a:r>
          </a:p>
          <a:p>
            <a:pPr algn="just" fontAlgn="base"/>
            <a:endParaRPr lang="en-US" sz="2400" dirty="0" smtClean="0"/>
          </a:p>
          <a:p>
            <a:pPr algn="just" fontAlgn="base"/>
            <a:endParaRPr lang="en-US" sz="2400" dirty="0" smtClean="0"/>
          </a:p>
          <a:p>
            <a:pPr algn="just" fontAlgn="base"/>
            <a:endParaRPr lang="en-US" sz="2400" dirty="0" smtClean="0"/>
          </a:p>
          <a:p>
            <a:pPr algn="just" fontAlgn="base"/>
            <a:r>
              <a:rPr lang="en-US" sz="2400" dirty="0" smtClean="0"/>
              <a:t>Wineries will increase wine production and bottling to meet this new demand and hopefully gain life long customers in the process</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153400" cy="4401205"/>
          </a:xfrm>
          <a:prstGeom prst="rect">
            <a:avLst/>
          </a:prstGeom>
        </p:spPr>
        <p:txBody>
          <a:bodyPr wrap="square">
            <a:spAutoFit/>
          </a:bodyPr>
          <a:lstStyle/>
          <a:p>
            <a:pPr algn="just"/>
            <a:r>
              <a:rPr lang="en-US" sz="2800" dirty="0" smtClean="0"/>
              <a:t>Business forecasting is a critical step in the creation of any business plan. Forecasting is almost never completely accurate but it helps companies look at the big picture.</a:t>
            </a:r>
          </a:p>
          <a:p>
            <a:pPr algn="just"/>
            <a:endParaRPr lang="en-US" sz="2800" dirty="0" smtClean="0"/>
          </a:p>
          <a:p>
            <a:pPr algn="just"/>
            <a:endParaRPr lang="en-US" sz="2800" dirty="0" smtClean="0"/>
          </a:p>
          <a:p>
            <a:pPr algn="just"/>
            <a:r>
              <a:rPr lang="en-US" sz="2800" dirty="0" smtClean="0"/>
              <a:t> Here we look at 10 advantages of forecasting in business. We will use the wine industry to provide examples of how </a:t>
            </a:r>
            <a:r>
              <a:rPr lang="en-US" sz="2800" dirty="0" smtClean="0">
                <a:hlinkClick r:id="rId2"/>
              </a:rPr>
              <a:t>forecasting can truly benefit a business</a:t>
            </a:r>
            <a:r>
              <a:rPr lang="en-US" sz="2800" dirty="0" smtClean="0"/>
              <a:t>.</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693866"/>
          </a:xfrm>
          <a:prstGeom prst="rect">
            <a:avLst/>
          </a:prstGeom>
        </p:spPr>
        <p:txBody>
          <a:bodyPr wrap="square">
            <a:spAutoFit/>
          </a:bodyPr>
          <a:lstStyle/>
          <a:p>
            <a:pPr fontAlgn="base"/>
            <a:endParaRPr lang="en-US" sz="2800" b="1" dirty="0" smtClean="0"/>
          </a:p>
          <a:p>
            <a:pPr fontAlgn="base"/>
            <a:r>
              <a:rPr lang="en-US" sz="2800" b="1" dirty="0" smtClean="0"/>
              <a:t>Helps </a:t>
            </a:r>
            <a:r>
              <a:rPr lang="en-US" sz="2800" b="1" dirty="0"/>
              <a:t>to Predict The </a:t>
            </a:r>
            <a:r>
              <a:rPr lang="en-US" sz="2800" b="1" dirty="0" smtClean="0"/>
              <a:t>Future</a:t>
            </a:r>
          </a:p>
          <a:p>
            <a:pPr fontAlgn="base"/>
            <a:endParaRPr lang="en-US" sz="2800" b="1" dirty="0"/>
          </a:p>
          <a:p>
            <a:pPr fontAlgn="base"/>
            <a:r>
              <a:rPr lang="en-US" sz="2800" dirty="0"/>
              <a:t>Forecasting does not provide you with a crystal ball to see exactly what will happen to the market and your company over the coming years, but it will help give you a general idea. </a:t>
            </a:r>
            <a:endParaRPr lang="en-US" sz="2800" dirty="0" smtClean="0"/>
          </a:p>
          <a:p>
            <a:pPr fontAlgn="base"/>
            <a:endParaRPr lang="en-US" sz="2800" dirty="0" smtClean="0"/>
          </a:p>
          <a:p>
            <a:pPr fontAlgn="base"/>
            <a:r>
              <a:rPr lang="en-US" sz="2800" dirty="0" smtClean="0"/>
              <a:t>This </a:t>
            </a:r>
            <a:r>
              <a:rPr lang="en-US" sz="2800" dirty="0"/>
              <a:t>will provide you with a sense of direction which will allow your company to get the most out of the marketplace.</a:t>
            </a:r>
          </a:p>
          <a:p>
            <a:r>
              <a:rPr lang="en-US" sz="2800" dirty="0" smtClean="0"/>
              <a:t/>
            </a:r>
            <a:br>
              <a:rPr lang="en-US" sz="2800" dirty="0" smtClean="0"/>
            </a:b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524315"/>
          </a:xfrm>
          <a:prstGeom prst="rect">
            <a:avLst/>
          </a:prstGeom>
        </p:spPr>
        <p:txBody>
          <a:bodyPr wrap="square">
            <a:spAutoFit/>
          </a:bodyPr>
          <a:lstStyle/>
          <a:p>
            <a:pPr algn="just"/>
            <a:endParaRPr lang="en-US" sz="3600" dirty="0" smtClean="0"/>
          </a:p>
          <a:p>
            <a:pPr algn="just"/>
            <a:endParaRPr lang="en-US" sz="3600" dirty="0" smtClean="0"/>
          </a:p>
          <a:p>
            <a:pPr algn="just"/>
            <a:r>
              <a:rPr lang="en-US" sz="3600" dirty="0" smtClean="0"/>
              <a:t>Predicting the future in the wine industry can be very difficult. But by doing so, a winery can </a:t>
            </a:r>
            <a:r>
              <a:rPr lang="en-US" sz="3600" dirty="0" smtClean="0">
                <a:hlinkClick r:id="rId2"/>
              </a:rPr>
              <a:t>predict future trends</a:t>
            </a:r>
            <a:r>
              <a:rPr lang="en-US" sz="3600" dirty="0" smtClean="0"/>
              <a:t> and then change their company objectives to achieve success in this new environment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4893647"/>
          </a:xfrm>
          <a:prstGeom prst="rect">
            <a:avLst/>
          </a:prstGeom>
        </p:spPr>
        <p:txBody>
          <a:bodyPr wrap="square">
            <a:spAutoFit/>
          </a:bodyPr>
          <a:lstStyle/>
          <a:p>
            <a:pPr fontAlgn="base"/>
            <a:r>
              <a:rPr lang="en-US" sz="2400" b="1" dirty="0"/>
              <a:t>2. Keep Your Customers Happy</a:t>
            </a:r>
          </a:p>
          <a:p>
            <a:pPr fontAlgn="base"/>
            <a:r>
              <a:rPr lang="en-US" sz="2400" dirty="0"/>
              <a:t>In order to keep your customers satisfied you need to provide them with the product they want when they want it. This advantage of forecasting in business will help predict product demand so that </a:t>
            </a:r>
            <a:r>
              <a:rPr lang="en-US" sz="2400" dirty="0">
                <a:hlinkClick r:id="rId2"/>
              </a:rPr>
              <a:t>enough product is available to fulfill customer orders</a:t>
            </a:r>
            <a:r>
              <a:rPr lang="en-US" sz="2400" dirty="0" smtClean="0"/>
              <a:t>.</a:t>
            </a:r>
          </a:p>
          <a:p>
            <a:pPr fontAlgn="base"/>
            <a:endParaRPr lang="en-US" sz="2400" dirty="0" smtClean="0"/>
          </a:p>
          <a:p>
            <a:pPr fontAlgn="base"/>
            <a:endParaRPr lang="en-US" sz="2400" dirty="0"/>
          </a:p>
          <a:p>
            <a:pPr fontAlgn="base"/>
            <a:r>
              <a:rPr lang="en-US" sz="2400" dirty="0"/>
              <a:t>By using business forecasting to look ahead, wineries are able to make sure they always have product available for the customers to purchase. If the shelves are bare for any length of time, a customer is extremely likely to try another brand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458200" cy="5509200"/>
          </a:xfrm>
          <a:prstGeom prst="rect">
            <a:avLst/>
          </a:prstGeom>
        </p:spPr>
        <p:txBody>
          <a:bodyPr wrap="square">
            <a:spAutoFit/>
          </a:bodyPr>
          <a:lstStyle/>
          <a:p>
            <a:pPr fontAlgn="base"/>
            <a:r>
              <a:rPr lang="en-US" sz="3200" b="1" dirty="0" smtClean="0"/>
              <a:t>3. Learn From The Past</a:t>
            </a:r>
          </a:p>
          <a:p>
            <a:pPr fontAlgn="base"/>
            <a:r>
              <a:rPr lang="en-US" sz="3200" dirty="0" smtClean="0"/>
              <a:t>Looking at what has happened in the past can help companies predict what will happen in the future. Thus making the company stronger and most likely more profitable.</a:t>
            </a:r>
          </a:p>
          <a:p>
            <a:pPr fontAlgn="base"/>
            <a:endParaRPr lang="en-US" sz="3200" dirty="0" smtClean="0"/>
          </a:p>
          <a:p>
            <a:pPr fontAlgn="base"/>
            <a:endParaRPr lang="en-US" sz="3200" dirty="0" smtClean="0"/>
          </a:p>
          <a:p>
            <a:pPr fontAlgn="base"/>
            <a:r>
              <a:rPr lang="en-US" sz="3200" dirty="0" smtClean="0"/>
              <a:t>Wineries look at past sales and trends and use that data to try and predict the future</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93866"/>
          </a:xfrm>
          <a:prstGeom prst="rect">
            <a:avLst/>
          </a:prstGeom>
        </p:spPr>
        <p:txBody>
          <a:bodyPr wrap="square">
            <a:spAutoFit/>
          </a:bodyPr>
          <a:lstStyle/>
          <a:p>
            <a:pPr fontAlgn="base"/>
            <a:r>
              <a:rPr lang="en-US" sz="2800" b="1" dirty="0"/>
              <a:t>4. Keeps Companies Looking Ahead</a:t>
            </a:r>
          </a:p>
          <a:p>
            <a:pPr fontAlgn="base"/>
            <a:r>
              <a:rPr lang="en-US" sz="2800" dirty="0"/>
              <a:t>By forecasting on a regular basis, it forces companies to continually think about their future and where their company is headed. </a:t>
            </a:r>
            <a:endParaRPr lang="en-US" sz="2800" dirty="0" smtClean="0"/>
          </a:p>
          <a:p>
            <a:pPr fontAlgn="base"/>
            <a:endParaRPr lang="en-US" sz="2800" dirty="0" smtClean="0"/>
          </a:p>
          <a:p>
            <a:pPr fontAlgn="base"/>
            <a:r>
              <a:rPr lang="en-US" sz="2800" dirty="0" smtClean="0"/>
              <a:t>This </a:t>
            </a:r>
            <a:r>
              <a:rPr lang="en-US" sz="2800" dirty="0"/>
              <a:t>will allow them to foresee changing market trends and keep up with the competition</a:t>
            </a:r>
            <a:r>
              <a:rPr lang="en-US" sz="2800" dirty="0" smtClean="0"/>
              <a:t>.</a:t>
            </a:r>
          </a:p>
          <a:p>
            <a:pPr fontAlgn="base"/>
            <a:endParaRPr lang="en-US" sz="2800" dirty="0" smtClean="0"/>
          </a:p>
          <a:p>
            <a:pPr fontAlgn="base"/>
            <a:endParaRPr lang="en-US" sz="2800" dirty="0"/>
          </a:p>
          <a:p>
            <a:pPr fontAlgn="base"/>
            <a:r>
              <a:rPr lang="en-US" sz="2800" dirty="0"/>
              <a:t>Wineries have to keep looking ahead or else they will not be able to meet demand. Giving their competition even a slight advantage could be devastating.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09600"/>
            <a:ext cx="8077200" cy="3046988"/>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5</a:t>
            </a:r>
            <a:r>
              <a:rPr lang="en-US" sz="4800" b="1" dirty="0"/>
              <a:t>. Save on Staffing Costs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832092"/>
          </a:xfrm>
          <a:prstGeom prst="rect">
            <a:avLst/>
          </a:prstGeom>
        </p:spPr>
        <p:txBody>
          <a:bodyPr wrap="square">
            <a:spAutoFit/>
          </a:bodyPr>
          <a:lstStyle/>
          <a:p>
            <a:pPr fontAlgn="base"/>
            <a:r>
              <a:rPr lang="en-US" sz="2800" dirty="0"/>
              <a:t>One of the advantages of forecasting in business is that it allows companies to predict how much product will need to be produced to meet customer demand. </a:t>
            </a:r>
            <a:endParaRPr lang="en-US" sz="2800" dirty="0" smtClean="0"/>
          </a:p>
          <a:p>
            <a:pPr fontAlgn="base"/>
            <a:endParaRPr lang="en-US" sz="2800" dirty="0" smtClean="0"/>
          </a:p>
          <a:p>
            <a:pPr fontAlgn="base"/>
            <a:endParaRPr lang="en-US" sz="2800" dirty="0" smtClean="0"/>
          </a:p>
          <a:p>
            <a:pPr fontAlgn="base"/>
            <a:r>
              <a:rPr lang="en-US" sz="2800" dirty="0" smtClean="0"/>
              <a:t>From </a:t>
            </a:r>
            <a:r>
              <a:rPr lang="en-US" sz="2800" dirty="0"/>
              <a:t>here a company can use this data to accurately determine how many employees they will need to have on hand to meet the required level of production.</a:t>
            </a:r>
          </a:p>
          <a:p>
            <a:pPr fontAlgn="base"/>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TotalTime>
  <Words>636</Words>
  <Application>Microsoft Office PowerPoint</Application>
  <PresentationFormat>On-screen Show (4:3)</PresentationFormat>
  <Paragraphs>75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Advantages of Forecasting for Business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of Forecasting for Business</dc:title>
  <dc:creator>Ashutosh</dc:creator>
  <cp:lastModifiedBy>Ashutosh</cp:lastModifiedBy>
  <cp:revision>3</cp:revision>
  <dcterms:created xsi:type="dcterms:W3CDTF">2020-04-20T07:37:03Z</dcterms:created>
  <dcterms:modified xsi:type="dcterms:W3CDTF">2020-04-21T13:16:23Z</dcterms:modified>
</cp:coreProperties>
</file>