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4140480-BA1A-4635-8438-3CE331362041}"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DDB9CBF-4AC4-4C65-9B29-865BFA508267}"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140480-BA1A-4635-8438-3CE331362041}"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B9CBF-4AC4-4C65-9B29-865BFA5082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140480-BA1A-4635-8438-3CE331362041}"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B9CBF-4AC4-4C65-9B29-865BFA5082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4140480-BA1A-4635-8438-3CE331362041}"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B9CBF-4AC4-4C65-9B29-865BFA508267}"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4140480-BA1A-4635-8438-3CE331362041}"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DDB9CBF-4AC4-4C65-9B29-865BFA50826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4140480-BA1A-4635-8438-3CE331362041}"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DB9CBF-4AC4-4C65-9B29-865BFA508267}"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4140480-BA1A-4635-8438-3CE331362041}"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DB9CBF-4AC4-4C65-9B29-865BFA508267}"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4140480-BA1A-4635-8438-3CE331362041}"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DB9CBF-4AC4-4C65-9B29-865BFA5082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140480-BA1A-4635-8438-3CE331362041}"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DB9CBF-4AC4-4C65-9B29-865BFA5082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4140480-BA1A-4635-8438-3CE331362041}"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DB9CBF-4AC4-4C65-9B29-865BFA508267}"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4140480-BA1A-4635-8438-3CE331362041}"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DDB9CBF-4AC4-4C65-9B29-865BFA508267}"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4140480-BA1A-4635-8438-3CE331362041}"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DDB9CBF-4AC4-4C65-9B29-865BFA50826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wl2s.co/inAustria"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www.forbes.com/sites/drewhendricks/2014/02/25/3-ways-social-media-is-driving-a-business-revolution/"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linkedin.com/pulse/importance-online-booking-system-chintan-goswami"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b="1" dirty="0"/>
              <a:t>Marketing Strategies to Promote Tourism</a:t>
            </a:r>
            <a:br>
              <a:rPr lang="en-US" b="1"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32311"/>
          </a:xfrm>
          <a:prstGeom prst="rect">
            <a:avLst/>
          </a:prstGeom>
        </p:spPr>
        <p:txBody>
          <a:bodyPr wrap="square">
            <a:spAutoFit/>
          </a:bodyPr>
          <a:lstStyle/>
          <a:p>
            <a:pPr algn="just"/>
            <a:r>
              <a:rPr lang="en-US" sz="3600" dirty="0" smtClean="0"/>
              <a:t>Tourism </a:t>
            </a:r>
            <a:r>
              <a:rPr lang="en-US" sz="3600" dirty="0"/>
              <a:t>is a booming business. While some choose to keep their little corner of heaven isolated from the rest of the world, many people recognize the monetary gains they could reap by opening up their area to tourism. However, convincing tourists to visit your country or locale can be a problem all unto itself. Marketing is critical in generating monetary growth in your area. Included here are a few ways to market and campaign for tourism in your area.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just" fontAlgn="base"/>
            <a:r>
              <a:rPr lang="en-US" sz="4000" b="1" dirty="0"/>
              <a:t>Host a Blogger Trip</a:t>
            </a:r>
            <a:endParaRPr lang="en-US" sz="4000" dirty="0"/>
          </a:p>
          <a:p>
            <a:pPr algn="just" fontAlgn="base"/>
            <a:r>
              <a:rPr lang="en-US" sz="4000" dirty="0"/>
              <a:t>If you do not have an internet presence, you are missing out on countless opportunities. One of the best ways to generate this online presence is through blogger outreach. </a:t>
            </a:r>
            <a:endParaRPr lang="en-US" sz="4000" dirty="0" smtClean="0"/>
          </a:p>
          <a:p>
            <a:pPr algn="just" fontAlgn="base"/>
            <a:r>
              <a:rPr lang="en-US" sz="4000" dirty="0" smtClean="0"/>
              <a:t>By </a:t>
            </a:r>
            <a:r>
              <a:rPr lang="en-US" sz="4000" dirty="0"/>
              <a:t>hosting bloggers in your country you can have them promote your tourism industry on the internet with articles and </a:t>
            </a:r>
            <a:r>
              <a:rPr lang="en-US" sz="4000" dirty="0" err="1"/>
              <a:t>hashtags</a:t>
            </a:r>
            <a:r>
              <a:rPr lang="en-US" sz="4000" dirty="0"/>
              <a:t> on social media</a:t>
            </a:r>
            <a:r>
              <a:rPr lang="en-US" sz="4000" dirty="0" smtClean="0"/>
              <a:t>.</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458200" cy="5078313"/>
          </a:xfrm>
          <a:prstGeom prst="rect">
            <a:avLst/>
          </a:prstGeom>
        </p:spPr>
        <p:txBody>
          <a:bodyPr wrap="square">
            <a:spAutoFit/>
          </a:bodyPr>
          <a:lstStyle/>
          <a:p>
            <a:pPr algn="just" fontAlgn="base"/>
            <a:r>
              <a:rPr lang="en-US" sz="3600" dirty="0" smtClean="0"/>
              <a:t>One fantastic example of a blogger outreach campaign was promoted by the Austrian Board of Tourism. Austria flew in several bloggers to </a:t>
            </a:r>
            <a:r>
              <a:rPr lang="en-US" sz="3600" b="1" dirty="0" smtClean="0">
                <a:hlinkClick r:id="rId2"/>
              </a:rPr>
              <a:t>have a once-in-a-lifetime trip</a:t>
            </a:r>
            <a:r>
              <a:rPr lang="en-US" sz="3600" dirty="0" smtClean="0"/>
              <a:t>. </a:t>
            </a:r>
            <a:endParaRPr lang="en-US" sz="3600" dirty="0" smtClean="0"/>
          </a:p>
          <a:p>
            <a:pPr algn="just" fontAlgn="base"/>
            <a:r>
              <a:rPr lang="en-US" sz="3600" dirty="0" smtClean="0"/>
              <a:t>In </a:t>
            </a:r>
            <a:r>
              <a:rPr lang="en-US" sz="3600" dirty="0" smtClean="0"/>
              <a:t>exchange for this trip, the bloggers wrote about their Austrian experience and promoted the tourism industry there on their blogs. Bloggers were also encouraged to post pictures and notes on sites with the </a:t>
            </a:r>
            <a:r>
              <a:rPr lang="en-US" sz="3600" dirty="0" err="1" smtClean="0"/>
              <a:t>hashtag</a:t>
            </a:r>
            <a:r>
              <a:rPr lang="en-US" sz="3600" dirty="0" smtClean="0"/>
              <a:t> “#</a:t>
            </a:r>
            <a:r>
              <a:rPr lang="en-US" sz="3600" dirty="0" err="1" smtClean="0"/>
              <a:t>inAustria</a:t>
            </a:r>
            <a:r>
              <a:rPr lang="en-US" sz="3600" dirty="0" smtClean="0"/>
              <a: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247864"/>
          </a:xfrm>
          <a:prstGeom prst="rect">
            <a:avLst/>
          </a:prstGeom>
        </p:spPr>
        <p:txBody>
          <a:bodyPr wrap="square">
            <a:spAutoFit/>
          </a:bodyPr>
          <a:lstStyle/>
          <a:p>
            <a:pPr algn="just" fontAlgn="base"/>
            <a:r>
              <a:rPr lang="en-US" sz="4000" b="1" dirty="0"/>
              <a:t>Have a Modern Looking Website</a:t>
            </a:r>
            <a:endParaRPr lang="en-US" sz="4000" dirty="0"/>
          </a:p>
          <a:p>
            <a:pPr algn="just" fontAlgn="base"/>
            <a:r>
              <a:rPr lang="en-US" sz="4000" dirty="0"/>
              <a:t>It is no secret that having a professionally renovated website is key to drawing in the contemporary tourist. People want to see high quality photographs with detailed descriptions and cost breakdowns before they make a decision on where they want to travel. Be sure to have your website professionally designed and maintained in order to draw in the most traffic</a:t>
            </a:r>
            <a:r>
              <a:rPr lang="en-US" sz="4000" dirty="0" smtClean="0"/>
              <a:t>.</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6494085"/>
          </a:xfrm>
          <a:prstGeom prst="rect">
            <a:avLst/>
          </a:prstGeom>
        </p:spPr>
        <p:txBody>
          <a:bodyPr wrap="square">
            <a:spAutoFit/>
          </a:bodyPr>
          <a:lstStyle/>
          <a:p>
            <a:pPr algn="just" fontAlgn="base"/>
            <a:r>
              <a:rPr lang="en-US" sz="3200" b="1" dirty="0" smtClean="0"/>
              <a:t>Create a Social Media Presence</a:t>
            </a:r>
            <a:endParaRPr lang="en-US" sz="3200" dirty="0" smtClean="0"/>
          </a:p>
          <a:p>
            <a:pPr algn="just" fontAlgn="base"/>
            <a:r>
              <a:rPr lang="en-US" sz="3200" dirty="0" smtClean="0"/>
              <a:t>With the advent of social media come entirely new strategies with regards to marketing. Being present as a business</a:t>
            </a:r>
            <a:r>
              <a:rPr lang="en-US" sz="3200" b="1" dirty="0" smtClean="0"/>
              <a:t> </a:t>
            </a:r>
            <a:r>
              <a:rPr lang="en-US" sz="3200" b="1" dirty="0" smtClean="0">
                <a:hlinkClick r:id="rId2"/>
              </a:rPr>
              <a:t>on social media</a:t>
            </a:r>
            <a:r>
              <a:rPr lang="en-US" sz="3200" dirty="0" smtClean="0"/>
              <a:t> is key to getting more eyes on your services and products. While it may be tempting to self-promote in every post, it is better to adhere to a 1-7 rule. </a:t>
            </a:r>
            <a:endParaRPr lang="en-US" sz="3200" dirty="0" smtClean="0"/>
          </a:p>
          <a:p>
            <a:pPr algn="just" fontAlgn="base"/>
            <a:endParaRPr lang="en-US" sz="3200" dirty="0" smtClean="0"/>
          </a:p>
          <a:p>
            <a:pPr algn="just" fontAlgn="base"/>
            <a:r>
              <a:rPr lang="en-US" sz="3200" dirty="0" smtClean="0"/>
              <a:t>After </a:t>
            </a:r>
            <a:r>
              <a:rPr lang="en-US" sz="3200" dirty="0" smtClean="0"/>
              <a:t>every one promotional post be sure to input seven informational content posts without too much promotion. You will gain more followers with valuable content and be able to promote yourself better in the process.</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509200"/>
          </a:xfrm>
          <a:prstGeom prst="rect">
            <a:avLst/>
          </a:prstGeom>
        </p:spPr>
        <p:txBody>
          <a:bodyPr wrap="square">
            <a:spAutoFit/>
          </a:bodyPr>
          <a:lstStyle/>
          <a:p>
            <a:pPr algn="just" fontAlgn="base"/>
            <a:r>
              <a:rPr lang="en-US" sz="3200" b="1" dirty="0"/>
              <a:t>Utilize Online Booking and Payment</a:t>
            </a:r>
            <a:endParaRPr lang="en-US" sz="3200" dirty="0"/>
          </a:p>
          <a:p>
            <a:pPr algn="just" fontAlgn="base"/>
            <a:r>
              <a:rPr lang="en-US" sz="3200" dirty="0"/>
              <a:t>The value of online reservations and payment are highly underrated. If individuals can pay for their hotel room as well as book recreational activities online they will be far more likely to be interested in your area. </a:t>
            </a:r>
            <a:endParaRPr lang="en-US" sz="3200" dirty="0" smtClean="0"/>
          </a:p>
          <a:p>
            <a:pPr algn="just" fontAlgn="base"/>
            <a:endParaRPr lang="en-US" sz="3200" dirty="0" smtClean="0"/>
          </a:p>
          <a:p>
            <a:pPr algn="just" fontAlgn="base"/>
            <a:r>
              <a:rPr lang="en-US" sz="3200" dirty="0" smtClean="0"/>
              <a:t>Keep </a:t>
            </a:r>
            <a:r>
              <a:rPr lang="en-US" sz="3200" dirty="0"/>
              <a:t>in mind, a great deal of people work a 9-5 day and may have a very difficult time contacting your company within business hours.</a:t>
            </a:r>
            <a:r>
              <a:rPr lang="en-US" sz="3200" b="1" dirty="0"/>
              <a:t> </a:t>
            </a:r>
            <a:r>
              <a:rPr lang="en-US" sz="3200" b="1" dirty="0">
                <a:hlinkClick r:id="rId2"/>
              </a:rPr>
              <a:t>Offering 24 hour booking</a:t>
            </a:r>
            <a:r>
              <a:rPr lang="en-US" sz="3200" b="1" dirty="0"/>
              <a:t> </a:t>
            </a:r>
            <a:r>
              <a:rPr lang="en-US" sz="3200" dirty="0"/>
              <a:t>and payment encourages tourists that you are accessible and up-to-date</a:t>
            </a:r>
            <a:r>
              <a:rPr lang="en-US" sz="3200" dirty="0" smtClean="0"/>
              <a:t>.</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458200" cy="6186309"/>
          </a:xfrm>
          <a:prstGeom prst="rect">
            <a:avLst/>
          </a:prstGeom>
        </p:spPr>
        <p:txBody>
          <a:bodyPr wrap="square">
            <a:spAutoFit/>
          </a:bodyPr>
          <a:lstStyle/>
          <a:p>
            <a:pPr algn="just" fontAlgn="base"/>
            <a:r>
              <a:rPr lang="en-US" sz="3600" b="1" dirty="0" smtClean="0"/>
              <a:t>Take Advantage of Search Engine Optimization</a:t>
            </a:r>
            <a:endParaRPr lang="en-US" sz="3600" dirty="0" smtClean="0"/>
          </a:p>
          <a:p>
            <a:pPr algn="just" fontAlgn="base"/>
            <a:r>
              <a:rPr lang="en-US" sz="3600" dirty="0" smtClean="0"/>
              <a:t>Modern SEO is the best way to promote your website online. You may have the best looking site with all amenities but if traffic is not coming your way it will be useless. </a:t>
            </a:r>
            <a:endParaRPr lang="en-US" sz="3600" dirty="0" smtClean="0"/>
          </a:p>
          <a:p>
            <a:pPr algn="just" fontAlgn="base"/>
            <a:endParaRPr lang="en-US" sz="3600" dirty="0" smtClean="0"/>
          </a:p>
          <a:p>
            <a:pPr algn="just" fontAlgn="base"/>
            <a:r>
              <a:rPr lang="en-US" sz="3600" dirty="0" smtClean="0"/>
              <a:t>SEO </a:t>
            </a:r>
            <a:r>
              <a:rPr lang="en-US" sz="3600" dirty="0" smtClean="0"/>
              <a:t>utilizes embedded links and keywords to get you higher rankings on search engines. By getting higher in the rankings on search engines you will be more visible to relevant traffic.</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TotalTime>
  <Words>424</Words>
  <Application>Microsoft Office PowerPoint</Application>
  <PresentationFormat>On-screen Show (4:3)</PresentationFormat>
  <Paragraphs>105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Marketing Strategies to Promote Tourism </vt:lpstr>
      <vt:lpstr>Slide 2</vt:lpstr>
      <vt:lpstr>Slide 3</vt:lpstr>
      <vt:lpstr>Slide 4</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Strategies to Promote Tourism </dc:title>
  <dc:creator>Ashutosh</dc:creator>
  <cp:lastModifiedBy>Ashutosh</cp:lastModifiedBy>
  <cp:revision>4</cp:revision>
  <dcterms:created xsi:type="dcterms:W3CDTF">2020-05-13T08:08:08Z</dcterms:created>
  <dcterms:modified xsi:type="dcterms:W3CDTF">2020-05-14T14:21:34Z</dcterms:modified>
</cp:coreProperties>
</file>