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5C82-EAAD-4F6B-A077-E2BFA0081FBB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C7483C1-3FCF-4355-A70C-C9DCE5AF72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5C82-EAAD-4F6B-A077-E2BFA0081FBB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83C1-3FCF-4355-A70C-C9DCE5AF72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5C82-EAAD-4F6B-A077-E2BFA0081FBB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83C1-3FCF-4355-A70C-C9DCE5AF72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5C82-EAAD-4F6B-A077-E2BFA0081FBB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83C1-3FCF-4355-A70C-C9DCE5AF72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5C82-EAAD-4F6B-A077-E2BFA0081FBB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C7483C1-3FCF-4355-A70C-C9DCE5AF72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5C82-EAAD-4F6B-A077-E2BFA0081FBB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83C1-3FCF-4355-A70C-C9DCE5AF72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5C82-EAAD-4F6B-A077-E2BFA0081FBB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83C1-3FCF-4355-A70C-C9DCE5AF72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5C82-EAAD-4F6B-A077-E2BFA0081FBB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83C1-3FCF-4355-A70C-C9DCE5AF72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5C82-EAAD-4F6B-A077-E2BFA0081FBB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83C1-3FCF-4355-A70C-C9DCE5AF72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5C82-EAAD-4F6B-A077-E2BFA0081FBB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83C1-3FCF-4355-A70C-C9DCE5AF72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5C82-EAAD-4F6B-A077-E2BFA0081FBB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C7483C1-3FCF-4355-A70C-C9DCE5AF72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C265C82-EAAD-4F6B-A077-E2BFA0081FBB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C7483C1-3FCF-4355-A70C-C9DCE5AF72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3886200"/>
            <a:ext cx="7620000" cy="2819400"/>
          </a:xfrm>
        </p:spPr>
        <p:txBody>
          <a:bodyPr>
            <a:normAutofit fontScale="850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Approaches to Rural Segmentation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" y="304800"/>
            <a:ext cx="805815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013" y="228600"/>
            <a:ext cx="8181975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304800"/>
            <a:ext cx="841057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381000"/>
            <a:ext cx="83058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381000"/>
            <a:ext cx="7943850" cy="609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</TotalTime>
  <Words>15</Words>
  <Application>Microsoft Office PowerPoint</Application>
  <PresentationFormat>On-screen Show (4:3)</PresentationFormat>
  <Paragraphs>60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Equity</vt:lpstr>
      <vt:lpstr>Approaches to Rural Segmentation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Approaches to Rural Segmentation</dc:title>
  <dc:creator>Ashutosh</dc:creator>
  <cp:lastModifiedBy>Ashutosh</cp:lastModifiedBy>
  <cp:revision>4</cp:revision>
  <dcterms:created xsi:type="dcterms:W3CDTF">2020-05-05T14:22:25Z</dcterms:created>
  <dcterms:modified xsi:type="dcterms:W3CDTF">2020-05-06T06:35:05Z</dcterms:modified>
</cp:coreProperties>
</file>