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8746F6-D10A-4AC5-A7BE-B26761C837F7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DC09B41-5DCD-4E90-BBDA-041E8E96D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514600"/>
          </a:xfrm>
        </p:spPr>
        <p:txBody>
          <a:bodyPr>
            <a:normAutofit/>
          </a:bodyPr>
          <a:lstStyle/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</a:t>
            </a:r>
            <a:r>
              <a:rPr lang="en-US" b="1" dirty="0" smtClean="0"/>
              <a:t>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en-US" dirty="0"/>
              <a:t>Advantages and Disadvantages of Departmental Stores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8. Helpful to Customers in Making Selection</a:t>
            </a:r>
          </a:p>
          <a:p>
            <a:r>
              <a:rPr lang="en-US" sz="4400" dirty="0"/>
              <a:t>Departmental Stores serve not only as a big market but also as a faithful friend</a:t>
            </a:r>
            <a:r>
              <a:rPr lang="en-US" sz="4400" dirty="0" smtClean="0"/>
              <a:t>.</a:t>
            </a:r>
          </a:p>
          <a:p>
            <a:endParaRPr lang="en-US" sz="4400" dirty="0"/>
          </a:p>
          <a:p>
            <a:r>
              <a:rPr lang="en-US" sz="4400" dirty="0"/>
              <a:t>These stores maintain large varieties of goods and help customers in making a selection.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9. A Symbol of </a:t>
            </a:r>
            <a:r>
              <a:rPr lang="en-US" sz="4000" dirty="0" err="1" smtClean="0"/>
              <a:t>Modernisation</a:t>
            </a:r>
            <a:endParaRPr lang="en-US" sz="4000" dirty="0" smtClean="0"/>
          </a:p>
          <a:p>
            <a:endParaRPr lang="en-US" sz="4000" dirty="0"/>
          </a:p>
          <a:p>
            <a:r>
              <a:rPr lang="en-US" sz="4000" dirty="0"/>
              <a:t>In big cities, departmental stores are becoming more and more popular among consumers because these stores are developing as a status symbol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Consumers feel it pride to go into Departmental Store for making the purchase.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822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800" dirty="0" smtClean="0"/>
          </a:p>
          <a:p>
            <a:pPr algn="ctr"/>
            <a:r>
              <a:rPr lang="en-US" sz="4800" dirty="0" smtClean="0"/>
              <a:t>Disadvantages </a:t>
            </a:r>
            <a:r>
              <a:rPr lang="en-US" sz="4800" dirty="0"/>
              <a:t>of Departmental Stores</a:t>
            </a:r>
          </a:p>
          <a:p>
            <a:pPr algn="ctr"/>
            <a:r>
              <a:rPr lang="en-US" sz="4800" u="sng" dirty="0"/>
              <a:t>Some of the Important disadvantages of departmental stores are as under:</a:t>
            </a:r>
            <a:r>
              <a:rPr lang="en-US" sz="4800" dirty="0"/>
              <a:t/>
            </a:r>
            <a:br>
              <a:rPr lang="en-US" sz="4800" dirty="0"/>
            </a:br>
            <a:endParaRPr lang="en-US" sz="4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4800" dirty="0" smtClean="0"/>
              <a:t>Need </a:t>
            </a:r>
            <a:r>
              <a:rPr lang="en-US" sz="4800" dirty="0"/>
              <a:t>for Heavy Amount of </a:t>
            </a:r>
            <a:r>
              <a:rPr lang="en-US" sz="4800" dirty="0" smtClean="0"/>
              <a:t>Capital</a:t>
            </a:r>
          </a:p>
          <a:p>
            <a:pPr marL="342900" indent="-342900">
              <a:buAutoNum type="arabicPeriod"/>
            </a:pPr>
            <a:endParaRPr lang="en-US" sz="4800" dirty="0"/>
          </a:p>
          <a:p>
            <a:r>
              <a:rPr lang="en-US" sz="4800" dirty="0"/>
              <a:t>Heavy amount of capital is required to be invested in a Departmental Store</a:t>
            </a:r>
            <a:r>
              <a:rPr lang="en-US" sz="4800" dirty="0" smtClean="0"/>
              <a:t>. Person With limited Finance resource cannot open such store.</a:t>
            </a:r>
            <a:endParaRPr lang="en-US" sz="4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2. Lack of the Facility of Credit</a:t>
            </a:r>
          </a:p>
          <a:p>
            <a:r>
              <a:rPr lang="en-US" sz="2800" dirty="0"/>
              <a:t>Departmental Stores sell goods only on cash or online payment.</a:t>
            </a:r>
          </a:p>
          <a:p>
            <a:r>
              <a:rPr lang="en-US" sz="2800" dirty="0"/>
              <a:t>It makes it difficult to purchase from departmental stores for the customer who wants to make the payment on a monthly basis or on credit.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3. Heavy Operating Expenses</a:t>
            </a:r>
          </a:p>
          <a:p>
            <a:r>
              <a:rPr lang="en-US" sz="2800" dirty="0"/>
              <a:t>As a Departmental Store is operated large scale and many facilities are provided to the customers, it increases overheads of the store considerably.</a:t>
            </a:r>
          </a:p>
          <a:p>
            <a:r>
              <a:rPr lang="en-US" sz="2800" dirty="0"/>
              <a:t>In addition to it, a Departmental store stresses upon advertisement, sales promotion, proper display, and decoration, etc. It also increases its overheads.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4. High Prices</a:t>
            </a:r>
          </a:p>
          <a:p>
            <a:r>
              <a:rPr lang="en-US" sz="2400" dirty="0"/>
              <a:t>It has been a General complaint against the working of departmental stores that the prices of commodities at these stores are higher than the market rates.</a:t>
            </a:r>
            <a:endParaRPr lang="en-US" sz="2400" dirty="0" smtClean="0"/>
          </a:p>
          <a:p>
            <a:r>
              <a:rPr lang="en-US" sz="2400" dirty="0"/>
              <a:t>Its main reason is heavy amount of expenditure incurred by the stores.</a:t>
            </a:r>
            <a:endParaRPr lang="en-US" sz="2400" dirty="0" smtClean="0"/>
          </a:p>
          <a:p>
            <a:r>
              <a:rPr lang="en-US" sz="2400" dirty="0"/>
              <a:t>All the overhead are added to the cost of commodities and it increases their price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/>
              <a:t>5. Lack of Personnel Services</a:t>
            </a:r>
          </a:p>
          <a:p>
            <a:r>
              <a:rPr lang="en-US" sz="2400" dirty="0"/>
              <a:t>Customers of a Departmental Store are attended by its employees who do not care about the feelings and emotions of these consumers.</a:t>
            </a:r>
            <a:endParaRPr lang="en-US" sz="2400" dirty="0" smtClean="0"/>
          </a:p>
          <a:p>
            <a:r>
              <a:rPr lang="en-US" sz="2400" dirty="0"/>
              <a:t>Thus, the consumers of a Departmental Store with a lack of personal service.</a:t>
            </a:r>
            <a:br>
              <a:rPr lang="en-US" sz="2400" dirty="0"/>
            </a:b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6. Social Discrepancy</a:t>
            </a:r>
          </a:p>
          <a:p>
            <a:r>
              <a:rPr lang="en-US" sz="3200" dirty="0"/>
              <a:t>Departmental stores are suitable only for rich people because the price of commodities sold at stores is generally higher than the market price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err="1"/>
              <a:t>Fo</a:t>
            </a:r>
            <a:r>
              <a:rPr lang="en-US" sz="3200" dirty="0"/>
              <a:t> this reason, the consumers of the low or middle-income group cannot afford to go to these stores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/>
              <a:t>7. Located at Central Place</a:t>
            </a:r>
          </a:p>
          <a:p>
            <a:r>
              <a:rPr lang="en-US" sz="3200" dirty="0"/>
              <a:t>Departmental Stores generally located at the central place of the city.</a:t>
            </a:r>
            <a:br>
              <a:rPr lang="en-US" sz="3200" dirty="0"/>
            </a:br>
            <a:endParaRPr lang="en-US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534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8. Difficult to Manage</a:t>
            </a:r>
          </a:p>
          <a:p>
            <a:r>
              <a:rPr lang="en-US" sz="4800" dirty="0"/>
              <a:t>As a Departmental Store is operated at a very large scale, it becomes very difficult to manage it properly.</a:t>
            </a:r>
          </a:p>
          <a:p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A Departmental Store is a large establishment having in the same building a number of departments, each of which confines its activities to one particular branch of trade and forms incomplete unit in itself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A Departmental Store offers many other facilities, such as recreations facilities, restaurants, postage, and telegram, telephone, and toilets, and many other facilities, etc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Advantages of Departmental </a:t>
            </a:r>
            <a:r>
              <a:rPr lang="en-US" sz="4000" dirty="0" smtClean="0"/>
              <a:t>Stores</a:t>
            </a:r>
          </a:p>
          <a:p>
            <a:endParaRPr lang="en-US" sz="4000" dirty="0"/>
          </a:p>
          <a:p>
            <a:r>
              <a:rPr lang="en-US" sz="4000" dirty="0"/>
              <a:t>A Departmental Store is a large scale retail trade Institution.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Economy </a:t>
            </a:r>
            <a:r>
              <a:rPr lang="en-US" sz="3600" dirty="0"/>
              <a:t>in Large Scale </a:t>
            </a:r>
            <a:r>
              <a:rPr lang="en-US" sz="3600" dirty="0" smtClean="0"/>
              <a:t>Buying</a:t>
            </a:r>
          </a:p>
          <a:p>
            <a:pPr marL="342900" indent="-342900">
              <a:buAutoNum type="arabicPeriod"/>
            </a:pPr>
            <a:endParaRPr lang="en-US" sz="3600" dirty="0"/>
          </a:p>
          <a:p>
            <a:r>
              <a:rPr lang="en-US" sz="3600" dirty="0"/>
              <a:t>A Departmental Store purchases the goods in bulk quantity. It increases the bargaining power of the store. Manufacturers allow heavy discount to the Departmental Stores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b="1" dirty="0"/>
              <a:t>In addition to this</a:t>
            </a:r>
            <a:r>
              <a:rPr lang="en-US" sz="3600" dirty="0"/>
              <a:t>, purchase in bulk quantity saves freight charges and carriage and cartage, etc.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2. Economic in </a:t>
            </a:r>
            <a:r>
              <a:rPr lang="en-US" sz="3200" dirty="0" smtClean="0"/>
              <a:t>Advertising</a:t>
            </a:r>
          </a:p>
          <a:p>
            <a:endParaRPr lang="en-US" sz="3200" dirty="0"/>
          </a:p>
          <a:p>
            <a:r>
              <a:rPr lang="en-US" sz="3200" dirty="0"/>
              <a:t>A departmental store is a large scale retail organization.</a:t>
            </a:r>
          </a:p>
          <a:p>
            <a:endParaRPr lang="en-US" sz="3200" dirty="0" smtClean="0"/>
          </a:p>
          <a:p>
            <a:r>
              <a:rPr lang="en-US" sz="3200" dirty="0" smtClean="0"/>
              <a:t>Therefore</a:t>
            </a:r>
            <a:r>
              <a:rPr lang="en-US" sz="3200" dirty="0"/>
              <a:t>, it can afford to have effective advertising through various media of advertisement.</a:t>
            </a:r>
          </a:p>
          <a:p>
            <a:endParaRPr lang="en-US" sz="3200" dirty="0" smtClean="0"/>
          </a:p>
          <a:p>
            <a:r>
              <a:rPr lang="en-US" sz="3200" dirty="0" smtClean="0"/>
              <a:t>Large-scale </a:t>
            </a:r>
            <a:r>
              <a:rPr lang="en-US" sz="3200" dirty="0"/>
              <a:t>advertising reduces the cost of advertising and increases its effectiveness. Departmental Store can perform sales promotion functions also side-by-side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3. Economy in Overheads</a:t>
            </a:r>
          </a:p>
          <a:p>
            <a:r>
              <a:rPr lang="en-US" sz="4000" dirty="0" smtClean="0"/>
              <a:t>As a Departmental Store carries on its business on a very large scale and the store is divided into several departments, overhead expenses incurred by the store are spread over a number of departments</a:t>
            </a:r>
            <a:r>
              <a:rPr lang="en-US" sz="4000" dirty="0" smtClean="0"/>
              <a:t>.</a:t>
            </a:r>
          </a:p>
          <a:p>
            <a:endParaRPr lang="en-US" sz="4000" dirty="0" smtClean="0"/>
          </a:p>
          <a:p>
            <a:r>
              <a:rPr lang="en-US" sz="4000" b="1" dirty="0" smtClean="0"/>
              <a:t>In addition to it</a:t>
            </a:r>
            <a:r>
              <a:rPr lang="en-US" sz="4000" dirty="0" smtClean="0"/>
              <a:t>, general overheads of Departmental Store are also reduced to a minimum because of large scale trading.</a:t>
            </a:r>
            <a:endParaRPr 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1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4. Services to Customers</a:t>
            </a:r>
          </a:p>
          <a:p>
            <a:r>
              <a:rPr lang="en-US" sz="3600" dirty="0"/>
              <a:t>Departmental stores offer valuable services to customers. Almost all the goods of daily use are provided to them under one roof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Once a customer entered a Departmental Store, he does not need to move from one shop to another for buying his requirements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He finds all in Departmental Store that he needs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5. Service Element</a:t>
            </a:r>
          </a:p>
          <a:p>
            <a:r>
              <a:rPr lang="en-US" sz="3200" dirty="0"/>
              <a:t>Departmental stores offer many other services to customers other than offering goods of their needs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The facilities of postage and telegram, telephone, toilet, restaurant, playing games, etc are provided by a Departmental Store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6. Assured Sale of Standard </a:t>
            </a:r>
            <a:r>
              <a:rPr lang="en-US" sz="3200" dirty="0" smtClean="0"/>
              <a:t>Goods</a:t>
            </a:r>
          </a:p>
          <a:p>
            <a:endParaRPr lang="en-US" sz="3200" dirty="0"/>
          </a:p>
          <a:p>
            <a:r>
              <a:rPr lang="en-US" sz="3200" dirty="0"/>
              <a:t>Departmental Store deal in standard products only. It develops faith among Consumers that they are getting the full worth of their money.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7. Effective After-Sale </a:t>
            </a:r>
            <a:r>
              <a:rPr lang="en-US" sz="4000" dirty="0" smtClean="0"/>
              <a:t>Services</a:t>
            </a:r>
          </a:p>
          <a:p>
            <a:endParaRPr lang="en-US" sz="4000" dirty="0"/>
          </a:p>
          <a:p>
            <a:r>
              <a:rPr lang="en-US" sz="4000" dirty="0"/>
              <a:t>Departmental store’s do not only sell but provide effective after-sale services also.</a:t>
            </a:r>
          </a:p>
          <a:p>
            <a:r>
              <a:rPr lang="en-US" sz="4000" dirty="0"/>
              <a:t>Customers are given a guarantee for a certain period of time and if they feel any problem during this time, they can go to the store and get their problem solved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46</TotalTime>
  <Words>881</Words>
  <Application>Microsoft Office PowerPoint</Application>
  <PresentationFormat>On-screen Show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Equity</vt:lpstr>
      <vt:lpstr>Advantages and Disadvantages of Departmental Stores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and Disadvantages of Departmental Stores </dc:title>
  <dc:creator>Ashutosh</dc:creator>
  <cp:lastModifiedBy>Ashutosh</cp:lastModifiedBy>
  <cp:revision>4</cp:revision>
  <dcterms:created xsi:type="dcterms:W3CDTF">2020-04-24T09:21:32Z</dcterms:created>
  <dcterms:modified xsi:type="dcterms:W3CDTF">2020-04-25T12:28:18Z</dcterms:modified>
</cp:coreProperties>
</file>