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3" r:id="rId6"/>
    <p:sldId id="264" r:id="rId7"/>
    <p:sldId id="260" r:id="rId8"/>
    <p:sldId id="261"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37C8838-898D-4D4E-A971-B2F598DCAF3B}"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F02DF0F-8BB4-4494-9187-7EADCEA5B09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7C8838-898D-4D4E-A971-B2F598DCAF3B}"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2DF0F-8BB4-4494-9187-7EADCEA5B0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7C8838-898D-4D4E-A971-B2F598DCAF3B}"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2DF0F-8BB4-4494-9187-7EADCEA5B0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37C8838-898D-4D4E-A971-B2F598DCAF3B}"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2DF0F-8BB4-4494-9187-7EADCEA5B09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37C8838-898D-4D4E-A971-B2F598DCAF3B}"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F02DF0F-8BB4-4494-9187-7EADCEA5B09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37C8838-898D-4D4E-A971-B2F598DCAF3B}"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02DF0F-8BB4-4494-9187-7EADCEA5B09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37C8838-898D-4D4E-A971-B2F598DCAF3B}"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02DF0F-8BB4-4494-9187-7EADCEA5B09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37C8838-898D-4D4E-A971-B2F598DCAF3B}"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02DF0F-8BB4-4494-9187-7EADCEA5B0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7C8838-898D-4D4E-A971-B2F598DCAF3B}"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02DF0F-8BB4-4494-9187-7EADCEA5B0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37C8838-898D-4D4E-A971-B2F598DCAF3B}"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02DF0F-8BB4-4494-9187-7EADCEA5B09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37C8838-898D-4D4E-A971-B2F598DCAF3B}"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F02DF0F-8BB4-4494-9187-7EADCEA5B09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37C8838-898D-4D4E-A971-B2F598DCAF3B}"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F02DF0F-8BB4-4494-9187-7EADCEA5B0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googlesir.com/importance-of-marketing/" TargetMode="External"/><Relationship Id="rId2" Type="http://schemas.openxmlformats.org/officeDocument/2006/relationships/hyperlink" Target="https://www.googlesir.com/types-of-distribution-channels-in-marketi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200400"/>
            <a:ext cx="7467600" cy="32766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Types of Wholesalers in Marketing</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124754"/>
          </a:xfrm>
          <a:prstGeom prst="rect">
            <a:avLst/>
          </a:prstGeom>
        </p:spPr>
        <p:txBody>
          <a:bodyPr wrap="square">
            <a:spAutoFit/>
          </a:bodyPr>
          <a:lstStyle/>
          <a:p>
            <a:r>
              <a:rPr lang="en-US" sz="2800" dirty="0"/>
              <a:t>7. Regional Wholesalers</a:t>
            </a:r>
          </a:p>
          <a:p>
            <a:r>
              <a:rPr lang="en-US" sz="2800" dirty="0"/>
              <a:t>Regional wholesalers of the wholesalers who Purchase goods in large quantities from different manufacturers and sells them to the retailers of a particular region.</a:t>
            </a:r>
          </a:p>
          <a:p>
            <a:r>
              <a:rPr lang="en-US" sz="2800" dirty="0"/>
              <a:t>This region maybe is a state of some particular districts of state or a particular district. This type of wholesalers is very common these days</a:t>
            </a:r>
            <a:r>
              <a:rPr lang="en-US" sz="2800" dirty="0" smtClean="0"/>
              <a:t>.</a:t>
            </a:r>
          </a:p>
          <a:p>
            <a:endParaRPr lang="en-US" sz="2800" dirty="0"/>
          </a:p>
          <a:p>
            <a:r>
              <a:rPr lang="en-US" sz="2800" dirty="0"/>
              <a:t>8. National Wholesalers</a:t>
            </a:r>
          </a:p>
          <a:p>
            <a:r>
              <a:rPr lang="en-US" sz="2800" dirty="0"/>
              <a:t>The national wholesaler is the wholesalers, who purchase goods from different manufactures and distribute these goods to retailers all over the country.</a:t>
            </a:r>
          </a:p>
          <a:p>
            <a:r>
              <a:rPr lang="en-US" sz="2800" dirty="0"/>
              <a:t>Such wholesalers supply goods to the local or regional wholesalers also.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r>
              <a:rPr lang="en-US" sz="2400" dirty="0"/>
              <a:t>9. Jobbers</a:t>
            </a:r>
          </a:p>
          <a:p>
            <a:r>
              <a:rPr lang="en-US" sz="2400" dirty="0"/>
              <a:t>Jobbers are the wholesaler who purchases goods from different manufactures and store these goods in their own </a:t>
            </a:r>
            <a:r>
              <a:rPr lang="en-US" sz="2400" dirty="0" err="1"/>
              <a:t>godowns</a:t>
            </a:r>
            <a:r>
              <a:rPr lang="en-US" sz="2400" dirty="0"/>
              <a:t> and sell them to the retailers.</a:t>
            </a:r>
          </a:p>
          <a:p>
            <a:r>
              <a:rPr lang="en-US" sz="2400" dirty="0"/>
              <a:t>These wholesalers perform the activities of purchasing and selling only.</a:t>
            </a:r>
          </a:p>
          <a:p>
            <a:r>
              <a:rPr lang="en-US" sz="2400" dirty="0"/>
              <a:t>They do not </a:t>
            </a:r>
            <a:r>
              <a:rPr lang="en-US" sz="2400" dirty="0" err="1"/>
              <a:t>enagage</a:t>
            </a:r>
            <a:r>
              <a:rPr lang="en-US" sz="2400" dirty="0"/>
              <a:t> themselves in production activities. Such wholesaler is also known as pure wholesalers</a:t>
            </a:r>
            <a:r>
              <a:rPr lang="en-US" sz="2400" dirty="0" smtClean="0"/>
              <a:t>.</a:t>
            </a:r>
          </a:p>
          <a:p>
            <a:endParaRPr lang="en-US" sz="2400" dirty="0" smtClean="0"/>
          </a:p>
          <a:p>
            <a:endParaRPr lang="en-US" sz="2400" dirty="0"/>
          </a:p>
          <a:p>
            <a:r>
              <a:rPr lang="en-US" sz="2400" dirty="0"/>
              <a:t>10. Processors</a:t>
            </a:r>
          </a:p>
          <a:p>
            <a:r>
              <a:rPr lang="en-US" sz="2400" dirty="0"/>
              <a:t>Processors are the wholesalers who purchase goods from different manufacturers for grading and processing.</a:t>
            </a:r>
          </a:p>
          <a:p>
            <a:r>
              <a:rPr lang="en-US" sz="2400" dirty="0"/>
              <a:t>They classify the goods into different grades and sell these goods according to these grades, generally in small packets.</a:t>
            </a:r>
          </a:p>
          <a:p>
            <a:r>
              <a:rPr lang="en-US" sz="2400" b="1" dirty="0"/>
              <a:t>Sometimes</a:t>
            </a:r>
            <a:r>
              <a:rPr lang="en-US" sz="2400" dirty="0"/>
              <a:t>, they sell these goods under their own brand name.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4832092"/>
          </a:xfrm>
          <a:prstGeom prst="rect">
            <a:avLst/>
          </a:prstGeom>
        </p:spPr>
        <p:txBody>
          <a:bodyPr wrap="square">
            <a:spAutoFit/>
          </a:bodyPr>
          <a:lstStyle/>
          <a:p>
            <a:r>
              <a:rPr lang="en-US" sz="2800" dirty="0"/>
              <a:t>11. Exporters</a:t>
            </a:r>
          </a:p>
          <a:p>
            <a:r>
              <a:rPr lang="en-US" sz="2800" dirty="0"/>
              <a:t>Such wholesalers purchase goods from different manufacturers in their country and sell these goods in foreign countries.</a:t>
            </a:r>
          </a:p>
          <a:p>
            <a:r>
              <a:rPr lang="en-US" sz="2800" dirty="0"/>
              <a:t>They may sell these goods in the same form or after processing</a:t>
            </a:r>
            <a:r>
              <a:rPr lang="en-US" sz="2800" dirty="0" smtClean="0"/>
              <a:t>.</a:t>
            </a:r>
          </a:p>
          <a:p>
            <a:endParaRPr lang="en-US" sz="2800" dirty="0"/>
          </a:p>
          <a:p>
            <a:r>
              <a:rPr lang="en-US" sz="2800" dirty="0"/>
              <a:t>12. Importers</a:t>
            </a:r>
          </a:p>
          <a:p>
            <a:r>
              <a:rPr lang="en-US" sz="2800" dirty="0"/>
              <a:t>Such wholesalers purchase goods from foreign manufacturers and sell these goods to the manufacturers or wholesalers or retailers of their country.</a:t>
            </a:r>
          </a:p>
          <a:p>
            <a:r>
              <a:rPr lang="en-US" sz="2800" dirty="0"/>
              <a:t>These wholesalers may sell the goods in the same form or after processing.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4000" dirty="0"/>
              <a:t>13. Industrial </a:t>
            </a:r>
            <a:r>
              <a:rPr lang="en-US" sz="4000" dirty="0" smtClean="0"/>
              <a:t>Distributors</a:t>
            </a:r>
          </a:p>
          <a:p>
            <a:endParaRPr lang="en-US" sz="4000" dirty="0"/>
          </a:p>
          <a:p>
            <a:r>
              <a:rPr lang="en-US" sz="4000" dirty="0"/>
              <a:t>Such wholesalers act as a wholesalers distributor for a single manufacturer</a:t>
            </a:r>
            <a:r>
              <a:rPr lang="en-US" sz="4000" dirty="0" smtClean="0"/>
              <a:t>.</a:t>
            </a:r>
          </a:p>
          <a:p>
            <a:endParaRPr lang="en-US" sz="4000" dirty="0"/>
          </a:p>
          <a:p>
            <a:r>
              <a:rPr lang="en-US" sz="4000" dirty="0"/>
              <a:t>These wholesalers collect goods from a single manufacturer only and sell the goods to the retailers in their authorized area.</a:t>
            </a:r>
          </a:p>
          <a:p>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382000" cy="6555641"/>
          </a:xfrm>
          <a:prstGeom prst="rect">
            <a:avLst/>
          </a:prstGeom>
        </p:spPr>
        <p:txBody>
          <a:bodyPr wrap="square">
            <a:spAutoFit/>
          </a:bodyPr>
          <a:lstStyle/>
          <a:p>
            <a:pPr algn="ctr"/>
            <a:r>
              <a:rPr lang="en-US" sz="6000" dirty="0"/>
              <a:t>Wholesalers are marketing middlemen who occupy a position midway between retailer and the producer or manufacture.</a:t>
            </a:r>
          </a:p>
          <a:p>
            <a:pPr algn="ctr"/>
            <a:r>
              <a:rPr lang="en-US" sz="6000" dirty="0" smtClean="0"/>
              <a:t/>
            </a:r>
            <a:br>
              <a:rPr lang="en-US" sz="6000" dirty="0" smtClean="0"/>
            </a:br>
            <a:endParaRPr lang="en-US" sz="6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pPr algn="just"/>
            <a:r>
              <a:rPr lang="en-US" sz="3600" dirty="0"/>
              <a:t>Types of </a:t>
            </a:r>
            <a:r>
              <a:rPr lang="en-US" sz="3600" dirty="0" smtClean="0"/>
              <a:t>Wholesalers</a:t>
            </a:r>
          </a:p>
          <a:p>
            <a:pPr algn="just"/>
            <a:endParaRPr lang="en-US" sz="3600" dirty="0"/>
          </a:p>
          <a:p>
            <a:pPr algn="just"/>
            <a:r>
              <a:rPr lang="en-US" sz="3600" u="sng" dirty="0"/>
              <a:t>The types of wholesalers can be discussed as under</a:t>
            </a:r>
            <a:r>
              <a:rPr lang="en-US" sz="3600" u="sng" dirty="0" smtClean="0"/>
              <a:t>:</a:t>
            </a:r>
          </a:p>
          <a:p>
            <a:pPr algn="just"/>
            <a:endParaRPr lang="en-US" sz="3600" dirty="0"/>
          </a:p>
          <a:p>
            <a:pPr algn="just"/>
            <a:r>
              <a:rPr lang="en-US" sz="3600" dirty="0"/>
              <a:t>1. Manufacturer Wholesalers</a:t>
            </a:r>
          </a:p>
          <a:p>
            <a:pPr algn="just"/>
            <a:r>
              <a:rPr lang="en-US" sz="3600" dirty="0"/>
              <a:t>Manufacturer wholesalers are the persons engaged in manufacturing activities as well as in distribution activities. The manufacturers activities as well as in distribution activities.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6001643"/>
          </a:xfrm>
          <a:prstGeom prst="rect">
            <a:avLst/>
          </a:prstGeom>
        </p:spPr>
        <p:txBody>
          <a:bodyPr wrap="square">
            <a:spAutoFit/>
          </a:bodyPr>
          <a:lstStyle/>
          <a:p>
            <a:r>
              <a:rPr lang="en-US" sz="3200" dirty="0"/>
              <a:t>The manufacturers who sell their goods to the retailers are known as </a:t>
            </a:r>
            <a:r>
              <a:rPr lang="en-US" sz="3200" dirty="0">
                <a:hlinkClick r:id="rId2"/>
              </a:rPr>
              <a:t>manufacturer wholesalers</a:t>
            </a:r>
            <a:r>
              <a:rPr lang="en-US" sz="3200" dirty="0"/>
              <a:t>. </a:t>
            </a:r>
            <a:endParaRPr lang="en-US" sz="3200" dirty="0" smtClean="0"/>
          </a:p>
          <a:p>
            <a:r>
              <a:rPr lang="en-US" sz="3200" dirty="0" smtClean="0"/>
              <a:t>They </a:t>
            </a:r>
            <a:r>
              <a:rPr lang="en-US" sz="3200" dirty="0"/>
              <a:t>may also make a large scale from other manufacturers so that the demands of retailers may be met</a:t>
            </a:r>
            <a:r>
              <a:rPr lang="en-US" sz="3200" dirty="0" smtClean="0"/>
              <a:t>.</a:t>
            </a:r>
          </a:p>
          <a:p>
            <a:endParaRPr lang="en-US" sz="3200" dirty="0"/>
          </a:p>
          <a:p>
            <a:r>
              <a:rPr lang="en-US" sz="3200" dirty="0"/>
              <a:t>The main object to act as a manufacturer wholesaler is to play a double </a:t>
            </a:r>
            <a:r>
              <a:rPr lang="en-US" sz="3200" dirty="0">
                <a:hlinkClick r:id="rId3"/>
              </a:rPr>
              <a:t>role in marketing</a:t>
            </a:r>
            <a:r>
              <a:rPr lang="en-US" sz="3200" dirty="0"/>
              <a:t>. It increases their sales considerably</a:t>
            </a:r>
            <a:r>
              <a:rPr lang="en-US" sz="3200" dirty="0" smtClean="0"/>
              <a:t>.</a:t>
            </a:r>
          </a:p>
          <a:p>
            <a:endParaRPr lang="en-US" sz="3200" dirty="0"/>
          </a:p>
          <a:p>
            <a:r>
              <a:rPr lang="en-US" sz="3200" dirty="0"/>
              <a:t>It also reduces their overhead expenses and increases their profits.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494085"/>
          </a:xfrm>
          <a:prstGeom prst="rect">
            <a:avLst/>
          </a:prstGeom>
        </p:spPr>
        <p:txBody>
          <a:bodyPr wrap="square">
            <a:spAutoFit/>
          </a:bodyPr>
          <a:lstStyle/>
          <a:p>
            <a:r>
              <a:rPr lang="en-US" sz="3200" dirty="0"/>
              <a:t>2. Retailer </a:t>
            </a:r>
            <a:r>
              <a:rPr lang="en-US" sz="3200" dirty="0" smtClean="0"/>
              <a:t>Wholesaler</a:t>
            </a:r>
          </a:p>
          <a:p>
            <a:endParaRPr lang="en-US" sz="3200" dirty="0"/>
          </a:p>
          <a:p>
            <a:r>
              <a:rPr lang="en-US" sz="3200" dirty="0"/>
              <a:t>Retailer wholesalers are the wholesaler who purchases goods directly from manufacturers and sells them to the customers</a:t>
            </a:r>
            <a:r>
              <a:rPr lang="en-US" sz="3200" dirty="0" smtClean="0"/>
              <a:t>.</a:t>
            </a:r>
          </a:p>
          <a:p>
            <a:endParaRPr lang="en-US" sz="3200" dirty="0"/>
          </a:p>
          <a:p>
            <a:r>
              <a:rPr lang="en-US" sz="3200" b="1" dirty="0"/>
              <a:t>Thus</a:t>
            </a:r>
            <a:r>
              <a:rPr lang="en-US" sz="3200" dirty="0"/>
              <a:t>, the manufacturers who retail their goods direct to the consumers through their own shops, are also called retailer wholesalers</a:t>
            </a:r>
            <a:r>
              <a:rPr lang="en-US" sz="3200" dirty="0" smtClean="0"/>
              <a:t>.</a:t>
            </a:r>
          </a:p>
          <a:p>
            <a:endParaRPr lang="en-US" sz="3200" dirty="0"/>
          </a:p>
          <a:p>
            <a:r>
              <a:rPr lang="en-US" sz="3200" dirty="0"/>
              <a:t>In this manner, retailer wholesalers also play a double role in marketing it also helps them in minimizing the cost and increasing the sales and profits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93866"/>
          </a:xfrm>
          <a:prstGeom prst="rect">
            <a:avLst/>
          </a:prstGeom>
        </p:spPr>
        <p:txBody>
          <a:bodyPr wrap="square">
            <a:spAutoFit/>
          </a:bodyPr>
          <a:lstStyle/>
          <a:p>
            <a:r>
              <a:rPr lang="en-US" sz="2800" dirty="0"/>
              <a:t>3. Mini Supply </a:t>
            </a:r>
            <a:r>
              <a:rPr lang="en-US" sz="2800" dirty="0" smtClean="0"/>
              <a:t>Wholesalers</a:t>
            </a:r>
          </a:p>
          <a:p>
            <a:endParaRPr lang="en-US" sz="2800" dirty="0"/>
          </a:p>
          <a:p>
            <a:r>
              <a:rPr lang="en-US" sz="2800" dirty="0"/>
              <a:t>Mini supply wholesalers are the wholesalers, who supply goods to the mills or manufacturers. Such wholesalers deal in Raw materials, capital goods, equipment, and other supplies</a:t>
            </a:r>
            <a:r>
              <a:rPr lang="en-US" sz="2800" dirty="0" smtClean="0"/>
              <a:t>.</a:t>
            </a:r>
          </a:p>
          <a:p>
            <a:endParaRPr lang="en-US" sz="2800" dirty="0" smtClean="0"/>
          </a:p>
          <a:p>
            <a:r>
              <a:rPr lang="en-US" sz="2800" dirty="0"/>
              <a:t>They Purchase these materials and equipment from a large number of manufacturers in large quantities and supply to the industrial users</a:t>
            </a:r>
            <a:r>
              <a:rPr lang="en-US" sz="2800" dirty="0" smtClean="0"/>
              <a:t>.</a:t>
            </a:r>
          </a:p>
          <a:p>
            <a:endParaRPr lang="en-US" sz="2800" dirty="0" smtClean="0"/>
          </a:p>
          <a:p>
            <a:r>
              <a:rPr lang="en-US" sz="2800" dirty="0"/>
              <a:t>Such wholesalers generally sell their goods throughout a state or country through their agents.</a:t>
            </a:r>
            <a:br>
              <a:rPr lang="en-US" sz="2800" dirty="0"/>
            </a:b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555641"/>
          </a:xfrm>
          <a:prstGeom prst="rect">
            <a:avLst/>
          </a:prstGeom>
        </p:spPr>
        <p:txBody>
          <a:bodyPr wrap="square">
            <a:spAutoFit/>
          </a:bodyPr>
          <a:lstStyle/>
          <a:p>
            <a:r>
              <a:rPr lang="en-US" sz="2800" dirty="0"/>
              <a:t>4. Single Line Wholesalers</a:t>
            </a:r>
          </a:p>
          <a:p>
            <a:r>
              <a:rPr lang="en-US" sz="2800" dirty="0"/>
              <a:t>Single line wholesalers are the wholesaler who deals in a particular product line only.</a:t>
            </a:r>
            <a:endParaRPr lang="en-US" sz="2800" dirty="0" smtClean="0"/>
          </a:p>
          <a:p>
            <a:r>
              <a:rPr lang="en-US" sz="2800" dirty="0"/>
              <a:t>The Purchase and sell different product items from different manufacturers of their line. In this manner, they maintain large varieties of goods of their line and sell them to the retailers.</a:t>
            </a:r>
            <a:endParaRPr lang="en-US" sz="2800" dirty="0" smtClean="0"/>
          </a:p>
          <a:p>
            <a:endParaRPr lang="en-US" sz="2800" dirty="0" smtClean="0"/>
          </a:p>
          <a:p>
            <a:r>
              <a:rPr lang="en-US" sz="2800" dirty="0"/>
              <a:t>5. Complete Line Wholesalers</a:t>
            </a:r>
          </a:p>
          <a:p>
            <a:r>
              <a:rPr lang="en-US" sz="2800" dirty="0"/>
              <a:t>Complete line wholesalers are the wholesalers who deal incomplete line of goods required by a particular industry or a trade.</a:t>
            </a:r>
            <a:endParaRPr lang="en-US" sz="2800" dirty="0" smtClean="0"/>
          </a:p>
          <a:p>
            <a:r>
              <a:rPr lang="en-US" sz="2800" dirty="0"/>
              <a:t>Such wholesalers concentrate upon the needs and requirements of a particular trade only and they deal in all necessities of such trade.</a:t>
            </a:r>
            <a:br>
              <a:rPr lang="en-US" sz="2800" dirty="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4031873"/>
          </a:xfrm>
          <a:prstGeom prst="rect">
            <a:avLst/>
          </a:prstGeom>
        </p:spPr>
        <p:txBody>
          <a:bodyPr wrap="square">
            <a:spAutoFit/>
          </a:bodyPr>
          <a:lstStyle/>
          <a:p>
            <a:r>
              <a:rPr lang="en-US" sz="3200" b="1" dirty="0"/>
              <a:t>For example</a:t>
            </a:r>
            <a:r>
              <a:rPr lang="en-US" sz="3200" dirty="0"/>
              <a:t>, Hospital supply wholesaler can supply all the requirements of hospitals</a:t>
            </a:r>
            <a:r>
              <a:rPr lang="en-US" sz="3200" dirty="0" smtClean="0"/>
              <a:t>.</a:t>
            </a:r>
          </a:p>
          <a:p>
            <a:endParaRPr lang="en-US" sz="3200" dirty="0"/>
          </a:p>
          <a:p>
            <a:r>
              <a:rPr lang="en-US" sz="3200" dirty="0"/>
              <a:t>6. Local </a:t>
            </a:r>
            <a:r>
              <a:rPr lang="en-US" sz="3200" dirty="0" smtClean="0"/>
              <a:t>Wholesalers</a:t>
            </a:r>
          </a:p>
          <a:p>
            <a:endParaRPr lang="en-US" sz="3200" dirty="0"/>
          </a:p>
          <a:p>
            <a:r>
              <a:rPr lang="en-US" sz="3200" dirty="0"/>
              <a:t>Local wholesalers are the wholesalers who purchase goods from a number of manufacturers and resell these goods in a particular area or city only.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016758"/>
          </a:xfrm>
          <a:prstGeom prst="rect">
            <a:avLst/>
          </a:prstGeom>
        </p:spPr>
        <p:txBody>
          <a:bodyPr wrap="square">
            <a:spAutoFit/>
          </a:bodyPr>
          <a:lstStyle/>
          <a:p>
            <a:r>
              <a:rPr lang="en-US" sz="4000" dirty="0"/>
              <a:t>Such wholesalers generally deal in the goods according to the requirements of retailers of their area</a:t>
            </a:r>
            <a:r>
              <a:rPr lang="en-US" sz="4000" dirty="0" smtClean="0"/>
              <a:t>.</a:t>
            </a:r>
          </a:p>
          <a:p>
            <a:endParaRPr lang="en-US" sz="4000" dirty="0"/>
          </a:p>
          <a:p>
            <a:r>
              <a:rPr lang="en-US" sz="4000" dirty="0"/>
              <a:t>All these wholesalers are very close to the retailers, retailers feel it very Convenient to purchase their requirements from such wholesalers.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734</Words>
  <Application>Microsoft Office PowerPoint</Application>
  <PresentationFormat>On-screen Show (4:3)</PresentationFormat>
  <Paragraphs>94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Types of Wholesalers in Marketing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Wholesalers in Marketing </dc:title>
  <dc:creator>Ashutosh</dc:creator>
  <cp:lastModifiedBy>Ashutosh</cp:lastModifiedBy>
  <cp:revision>5</cp:revision>
  <dcterms:created xsi:type="dcterms:W3CDTF">2020-04-24T08:43:02Z</dcterms:created>
  <dcterms:modified xsi:type="dcterms:W3CDTF">2020-04-25T11:58:39Z</dcterms:modified>
</cp:coreProperties>
</file>