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1DA3138-7AD8-4D0D-B510-39067640A7DB}" type="datetimeFigureOut">
              <a:rPr lang="en-US" smtClean="0"/>
              <a:pPr/>
              <a:t>4/29/2020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48778D2-8888-4B6F-9F68-E01AED190A2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1DA3138-7AD8-4D0D-B510-39067640A7DB}"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8778D2-8888-4B6F-9F68-E01AED190A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1DA3138-7AD8-4D0D-B510-39067640A7DB}"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8778D2-8888-4B6F-9F68-E01AED190A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1DA3138-7AD8-4D0D-B510-39067640A7DB}" type="datetimeFigureOut">
              <a:rPr lang="en-US" smtClean="0"/>
              <a:pPr/>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8778D2-8888-4B6F-9F68-E01AED190A2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1DA3138-7AD8-4D0D-B510-39067640A7DB}" type="datetimeFigureOut">
              <a:rPr lang="en-US" smtClean="0"/>
              <a:pPr/>
              <a:t>4/29/2020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48778D2-8888-4B6F-9F68-E01AED190A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1DA3138-7AD8-4D0D-B510-39067640A7DB}"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8778D2-8888-4B6F-9F68-E01AED190A2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1DA3138-7AD8-4D0D-B510-39067640A7DB}" type="datetimeFigureOut">
              <a:rPr lang="en-US" smtClean="0"/>
              <a:pPr/>
              <a:t>4/29/2020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8778D2-8888-4B6F-9F68-E01AED190A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1DA3138-7AD8-4D0D-B510-39067640A7DB}" type="datetimeFigureOut">
              <a:rPr lang="en-US" smtClean="0"/>
              <a:pPr/>
              <a:t>4/29/2020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8778D2-8888-4B6F-9F68-E01AED190A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DA3138-7AD8-4D0D-B510-39067640A7DB}" type="datetimeFigureOut">
              <a:rPr lang="en-US" smtClean="0"/>
              <a:pPr/>
              <a:t>4/29/2020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8778D2-8888-4B6F-9F68-E01AED190A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1DA3138-7AD8-4D0D-B510-39067640A7DB}" type="datetimeFigureOut">
              <a:rPr lang="en-US" smtClean="0"/>
              <a:pPr/>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8778D2-8888-4B6F-9F68-E01AED190A2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1DA3138-7AD8-4D0D-B510-39067640A7DB}" type="datetimeFigureOut">
              <a:rPr lang="en-US" smtClean="0"/>
              <a:pPr/>
              <a:t>4/29/2020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48778D2-8888-4B6F-9F68-E01AED190A2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1DA3138-7AD8-4D0D-B510-39067640A7DB}" type="datetimeFigureOut">
              <a:rPr lang="en-US" smtClean="0"/>
              <a:pPr/>
              <a:t>4/29/2020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48778D2-8888-4B6F-9F68-E01AED190A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267200"/>
            <a:ext cx="7467600" cy="2209800"/>
          </a:xfrm>
        </p:spPr>
        <p:txBody>
          <a:bodyPr>
            <a:normAutofit lnSpcReduction="10000"/>
          </a:bodyPr>
          <a:lstStyle/>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Definitions of Rural Marketing</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05800" cy="5078313"/>
          </a:xfrm>
          <a:prstGeom prst="rect">
            <a:avLst/>
          </a:prstGeom>
        </p:spPr>
        <p:txBody>
          <a:bodyPr wrap="square">
            <a:spAutoFit/>
          </a:bodyPr>
          <a:lstStyle/>
          <a:p>
            <a:r>
              <a:rPr lang="en-US" sz="5400" dirty="0"/>
              <a:t>Rural marketing concerns with planning and implementing marketing programmes (often referred as marketing strategies or simply 4P’s) for rural markets to achieve marketing goals.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r>
              <a:rPr lang="en-US" sz="4800" dirty="0"/>
              <a:t>Rural marketing is a process of developing, pricing, promoting, and distributing rural specific goods and services leading to desired exchange with rural customers to satisfy their needs and wants, and also to achieve organizational objectives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632311"/>
          </a:xfrm>
          <a:prstGeom prst="rect">
            <a:avLst/>
          </a:prstGeom>
        </p:spPr>
        <p:txBody>
          <a:bodyPr wrap="square">
            <a:spAutoFit/>
          </a:bodyPr>
          <a:lstStyle/>
          <a:p>
            <a:pPr algn="just"/>
            <a:r>
              <a:rPr lang="en-US" sz="6000" dirty="0"/>
              <a:t>When marketing activities are undertaken for rural segments, it is turned as rural marketing and the management is called rural marketing management.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5262979"/>
          </a:xfrm>
          <a:prstGeom prst="rect">
            <a:avLst/>
          </a:prstGeom>
        </p:spPr>
        <p:txBody>
          <a:bodyPr wrap="square">
            <a:spAutoFit/>
          </a:bodyPr>
          <a:lstStyle/>
          <a:p>
            <a:r>
              <a:rPr lang="en-US" sz="4800" dirty="0"/>
              <a:t>Rural marketing is a process of planning, and executing the conception, pricing, promotion, and distribution of ideas, goods, and services to create exchange (for rural segments) that satisfy individual and organizational objectives.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r>
              <a:rPr lang="en-US" sz="6000" dirty="0"/>
              <a:t>Rural Marketing means to produce products (goods and services) for the rural customers and to make necessary arrangement to supply them.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4832092"/>
          </a:xfrm>
          <a:prstGeom prst="rect">
            <a:avLst/>
          </a:prstGeom>
        </p:spPr>
        <p:txBody>
          <a:bodyPr wrap="square">
            <a:spAutoFit/>
          </a:bodyPr>
          <a:lstStyle/>
          <a:p>
            <a:r>
              <a:rPr lang="en-US" sz="4400" dirty="0"/>
              <a:t>Rural marketing is the marketing for the customers residing in rural areas. </a:t>
            </a:r>
            <a:endParaRPr lang="en-US" sz="4400" dirty="0" smtClean="0"/>
          </a:p>
          <a:p>
            <a:endParaRPr lang="en-US" sz="4400" dirty="0" smtClean="0"/>
          </a:p>
          <a:p>
            <a:r>
              <a:rPr lang="en-US" sz="4400" dirty="0" smtClean="0"/>
              <a:t>It </a:t>
            </a:r>
            <a:r>
              <a:rPr lang="en-US" sz="4400" dirty="0"/>
              <a:t>involves designing marketing </a:t>
            </a:r>
            <a:r>
              <a:rPr lang="en-US" sz="4400" dirty="0" err="1"/>
              <a:t>programme</a:t>
            </a:r>
            <a:r>
              <a:rPr lang="en-US" sz="4400" dirty="0"/>
              <a:t> (4P’s) to arrive at desired exchange with the rural customers that satisfies their needs and wants.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016758"/>
          </a:xfrm>
          <a:prstGeom prst="rect">
            <a:avLst/>
          </a:prstGeom>
        </p:spPr>
        <p:txBody>
          <a:bodyPr wrap="square">
            <a:spAutoFit/>
          </a:bodyPr>
          <a:lstStyle/>
          <a:p>
            <a:r>
              <a:rPr lang="en-US" sz="3200" dirty="0"/>
              <a:t>The concept of Rural Marketing in India Economy has always played an influential role in the lives of people</a:t>
            </a:r>
            <a:r>
              <a:rPr lang="en-US" sz="3200" dirty="0" smtClean="0"/>
              <a:t>.</a:t>
            </a:r>
          </a:p>
          <a:p>
            <a:endParaRPr lang="en-US" sz="3200" dirty="0" smtClean="0"/>
          </a:p>
          <a:p>
            <a:r>
              <a:rPr lang="en-US" sz="3200" dirty="0" smtClean="0"/>
              <a:t> </a:t>
            </a:r>
            <a:r>
              <a:rPr lang="en-US" sz="3200" dirty="0"/>
              <a:t>In India, leaving out a few metropolitan cities, all the districts and industrial townships are connected with rural markets. </a:t>
            </a:r>
            <a:endParaRPr lang="en-US" sz="3200" dirty="0" smtClean="0"/>
          </a:p>
          <a:p>
            <a:endParaRPr lang="en-US" sz="3200" dirty="0" smtClean="0"/>
          </a:p>
          <a:p>
            <a:r>
              <a:rPr lang="en-US" sz="3200" dirty="0" smtClean="0"/>
              <a:t>The </a:t>
            </a:r>
            <a:r>
              <a:rPr lang="en-US" sz="3200" dirty="0"/>
              <a:t>rural market in India generates bigger revenues in the country as the rural regions comprise of the maximum consumers in this country.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TotalTime>
  <Words>274</Words>
  <Application>Microsoft Office PowerPoint</Application>
  <PresentationFormat>On-screen Show (4:3)</PresentationFormat>
  <Paragraphs>39</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Equity</vt:lpstr>
      <vt:lpstr>Definitions of Rural Marketing</vt:lpstr>
      <vt:lpstr>Slide 2</vt:lpstr>
      <vt:lpstr>Slide 3</vt:lpstr>
      <vt:lpstr>Slide 4</vt:lpstr>
      <vt:lpstr>Slide 5</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Definitions of Rural Marketing</dc:title>
  <dc:creator>Ashutosh</dc:creator>
  <cp:lastModifiedBy>Ashutosh</cp:lastModifiedBy>
  <cp:revision>4</cp:revision>
  <dcterms:created xsi:type="dcterms:W3CDTF">2020-04-28T07:16:35Z</dcterms:created>
  <dcterms:modified xsi:type="dcterms:W3CDTF">2020-04-29T08:55:32Z</dcterms:modified>
</cp:coreProperties>
</file>