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22F6F95-6E81-41D6-AD72-9737CF97F4DB}" type="datetimeFigureOut">
              <a:rPr lang="en-US" smtClean="0"/>
              <a:t>5/3/2020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3C131-72AA-4391-8C14-69745DD03F9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2F6F95-6E81-41D6-AD72-9737CF97F4DB}" type="datetimeFigureOut">
              <a:rPr lang="en-US" smtClean="0"/>
              <a:t>5/3/2020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3C131-72AA-4391-8C14-69745DD03F9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2F6F95-6E81-41D6-AD72-9737CF97F4DB}" type="datetimeFigureOut">
              <a:rPr lang="en-US" smtClean="0"/>
              <a:t>5/3/2020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3C131-72AA-4391-8C14-69745DD03F9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2F6F95-6E81-41D6-AD72-9737CF97F4DB}" type="datetimeFigureOut">
              <a:rPr lang="en-US" smtClean="0"/>
              <a:t>5/3/2020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3C131-72AA-4391-8C14-69745DD03F9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2F6F95-6E81-41D6-AD72-9737CF97F4DB}" type="datetimeFigureOut">
              <a:rPr lang="en-US" smtClean="0"/>
              <a:t>5/3/2020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3C131-72AA-4391-8C14-69745DD03F9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22F6F95-6E81-41D6-AD72-9737CF97F4DB}" type="datetimeFigureOut">
              <a:rPr lang="en-US" smtClean="0"/>
              <a:t>5/3/2020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A3C131-72AA-4391-8C14-69745DD03F9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22F6F95-6E81-41D6-AD72-9737CF97F4DB}" type="datetimeFigureOut">
              <a:rPr lang="en-US" smtClean="0"/>
              <a:t>5/3/2020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A3C131-72AA-4391-8C14-69745DD03F9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2F6F95-6E81-41D6-AD72-9737CF97F4DB}" type="datetimeFigureOut">
              <a:rPr lang="en-US" smtClean="0"/>
              <a:t>5/3/2020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A3C131-72AA-4391-8C14-69745DD03F9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2F6F95-6E81-41D6-AD72-9737CF97F4DB}" type="datetimeFigureOut">
              <a:rPr lang="en-US" smtClean="0"/>
              <a:t>5/3/2020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A3C131-72AA-4391-8C14-69745DD03F9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2F6F95-6E81-41D6-AD72-9737CF97F4DB}" type="datetimeFigureOut">
              <a:rPr lang="en-US" smtClean="0"/>
              <a:t>5/3/2020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A3C131-72AA-4391-8C14-69745DD03F9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2F6F95-6E81-41D6-AD72-9737CF97F4DB}" type="datetimeFigureOut">
              <a:rPr lang="en-US" smtClean="0"/>
              <a:t>5/3/2020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A3C131-72AA-4391-8C14-69745DD03F9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2F6F95-6E81-41D6-AD72-9737CF97F4DB}" type="datetimeFigureOut">
              <a:rPr lang="en-US" smtClean="0"/>
              <a:t>5/3/2020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A3C131-72AA-4391-8C14-69745DD03F9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Benefits </a:t>
            </a:r>
            <a:r>
              <a:rPr lang="en-US" b="1" dirty="0"/>
              <a:t>of rural market segmentation</a:t>
            </a:r>
            <a:endParaRPr lang="en-US" dirty="0"/>
          </a:p>
        </p:txBody>
      </p:sp>
      <p:sp>
        <p:nvSpPr>
          <p:cNvPr id="3" name="Subtitle 2"/>
          <p:cNvSpPr>
            <a:spLocks noGrp="1"/>
          </p:cNvSpPr>
          <p:nvPr>
            <p:ph type="subTitle" idx="1"/>
          </p:nvPr>
        </p:nvSpPr>
        <p:spPr/>
        <p:txBody>
          <a:bodyPr>
            <a:normAutofit fontScale="40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pPr fontAlgn="base"/>
            <a:r>
              <a:rPr lang="en-US" b="1" dirty="0"/>
              <a:t>8. Provides Opportunities to Expand Market and Hence Enhances Marketing Efficiency:</a:t>
            </a:r>
          </a:p>
          <a:p>
            <a:pPr fontAlgn="base"/>
            <a:r>
              <a:rPr lang="en-US" dirty="0"/>
              <a:t>By segmenting the market, a marketer is able to create new markets for their products It enhances marketing efficiency by offering specific pricing, sales promotion and distribution channel as per the requirement of different segments. Marketers get benefits in focusing the relevant segment more closely and look for changes in the market requirements. </a:t>
            </a:r>
            <a:r>
              <a:rPr lang="en-US"/>
              <a:t>This all increases the marketing efficiency of the firm.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166843"/>
            <a:ext cx="4572000" cy="2585323"/>
          </a:xfrm>
          <a:prstGeom prst="rect">
            <a:avLst/>
          </a:prstGeom>
        </p:spPr>
        <p:txBody>
          <a:bodyPr>
            <a:spAutoFit/>
          </a:bodyPr>
          <a:lstStyle/>
          <a:p>
            <a:pPr fontAlgn="base"/>
            <a:r>
              <a:rPr lang="en-US" b="1" dirty="0"/>
              <a:t>1. Customer – Oriented Philosophy:</a:t>
            </a:r>
          </a:p>
          <a:p>
            <a:pPr fontAlgn="base"/>
            <a:r>
              <a:rPr lang="en-US" dirty="0"/>
              <a:t>Market segmentation improves a company’s understanding of why customers do or do not buy certain product or services. It also provides an understanding that how a company can make adjustment to meet the changing market demands. Market segmentation results in many wars with in the segment such as Coke vs. Pepsi, Tata Salt vs. Captain Cook etc</a:t>
            </a:r>
            <a:r>
              <a:rPr lang="en-US" dirty="0" smtClean="0"/>
              <a:t>.</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413338"/>
            <a:ext cx="4572000" cy="2031325"/>
          </a:xfrm>
          <a:prstGeom prst="rect">
            <a:avLst/>
          </a:prstGeom>
        </p:spPr>
        <p:txBody>
          <a:bodyPr>
            <a:spAutoFit/>
          </a:bodyPr>
          <a:lstStyle/>
          <a:p>
            <a:pPr fontAlgn="base"/>
            <a:r>
              <a:rPr lang="en-US" dirty="0" smtClean="0"/>
              <a:t>Each time a war goes on, customer is the winner. Consumer gains in terms of added quantity and variety. As the marketing mix will be determined on the basis of the homogeneous market segments, it helps in serving the needs of customers in an optimum manner</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pPr fontAlgn="base"/>
            <a:r>
              <a:rPr lang="en-US" b="1" dirty="0"/>
              <a:t>2. Enables Development of Strong Position of Brand:</a:t>
            </a:r>
          </a:p>
          <a:p>
            <a:pPr fontAlgn="base"/>
            <a:r>
              <a:rPr lang="en-US" dirty="0"/>
              <a:t>By segmentation in an effective manner, a marketer can increase the company’s sales volume. Each segment has different demand pattern and when the manufacturers satisfy the demand of different segments by changing their products, the total sales of the company increases. As the organization is serving the consumer needs in a highly customer oriented manner, it establishes a strong image of the organization in the target market.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305342"/>
            <a:ext cx="4572000" cy="4247317"/>
          </a:xfrm>
          <a:prstGeom prst="rect">
            <a:avLst/>
          </a:prstGeom>
        </p:spPr>
        <p:txBody>
          <a:bodyPr>
            <a:spAutoFit/>
          </a:bodyPr>
          <a:lstStyle/>
          <a:p>
            <a:pPr fontAlgn="base"/>
            <a:r>
              <a:rPr lang="en-US" b="1" dirty="0"/>
              <a:t>3. Enable Tailoring of Marketing </a:t>
            </a:r>
            <a:r>
              <a:rPr lang="en-US" b="1" dirty="0" err="1"/>
              <a:t>Programme</a:t>
            </a:r>
            <a:r>
              <a:rPr lang="en-US" b="1" dirty="0"/>
              <a:t>:</a:t>
            </a:r>
          </a:p>
          <a:p>
            <a:pPr fontAlgn="base"/>
            <a:r>
              <a:rPr lang="en-US" dirty="0"/>
              <a:t>When customer needs are fully understood, marketer is able to formulate and implement different marketing programmes which suits to the markets. In the absence of segmentation, a strong marketing </a:t>
            </a:r>
            <a:r>
              <a:rPr lang="en-US" dirty="0" err="1"/>
              <a:t>programme</a:t>
            </a:r>
            <a:r>
              <a:rPr lang="en-US" dirty="0"/>
              <a:t> will not be framed and which will not be effective for all consumer groups. Marketer can make better adjustments of his products and marketing appeals by segmenting the markets.</a:t>
            </a:r>
          </a:p>
          <a:p>
            <a:pPr fontAlgn="base"/>
            <a:r>
              <a:rPr lang="en-US" dirty="0"/>
              <a:t>As the marketer is aware of the consumer needs, he can develop a customized and tailored marketing </a:t>
            </a:r>
            <a:r>
              <a:rPr lang="en-US" dirty="0" err="1"/>
              <a:t>programme</a:t>
            </a:r>
            <a:r>
              <a:rPr lang="en-US" dirty="0"/>
              <a:t> that can delight the consumer with benefits and the experience.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443841"/>
            <a:ext cx="4572000" cy="3970318"/>
          </a:xfrm>
          <a:prstGeom prst="rect">
            <a:avLst/>
          </a:prstGeom>
        </p:spPr>
        <p:txBody>
          <a:bodyPr>
            <a:spAutoFit/>
          </a:bodyPr>
          <a:lstStyle/>
          <a:p>
            <a:pPr fontAlgn="base"/>
            <a:r>
              <a:rPr lang="en-US" b="1" dirty="0"/>
              <a:t>4. Help in Cutting of Wasteful Expenditure on Unwanted Consumers:</a:t>
            </a:r>
          </a:p>
          <a:p>
            <a:pPr fontAlgn="base"/>
            <a:r>
              <a:rPr lang="en-US" dirty="0"/>
              <a:t>Rural market segmentation helps in cutting the wasteful expenditure on unwanted consumers. A marketer can focus and make expenditure on a particular customer segment which will be profitable for them.</a:t>
            </a:r>
          </a:p>
          <a:p>
            <a:pPr fontAlgn="base"/>
            <a:r>
              <a:rPr lang="en-US" dirty="0"/>
              <a:t>Under market segmentation, marketers are in a better position to locate the target customers and compare marketing opportunities. In the market area where response of the customers seems to be poor, the strategy of company can be readjusted so that the sales can be pushed up.</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582341"/>
            <a:ext cx="4572000" cy="3693319"/>
          </a:xfrm>
          <a:prstGeom prst="rect">
            <a:avLst/>
          </a:prstGeom>
        </p:spPr>
        <p:txBody>
          <a:bodyPr>
            <a:spAutoFit/>
          </a:bodyPr>
          <a:lstStyle/>
          <a:p>
            <a:pPr fontAlgn="base"/>
            <a:r>
              <a:rPr lang="en-US" b="1" dirty="0"/>
              <a:t>5. Matches Needs and Wants of Specific Groups of Buyers to Firm’s Setting:</a:t>
            </a:r>
          </a:p>
          <a:p>
            <a:pPr fontAlgn="base"/>
            <a:r>
              <a:rPr lang="en-US" dirty="0"/>
              <a:t>Market segmentation help the marketer to match the needs and wants of specific group of buyers with firm’s setting. All marketing activities are directed towards the satisfaction of consumers and with the help of segmentation it become easy to measure the level of segmentation in each segments and also to make improvements in the segmentation level. The company can fulfill the specific customer group’s needs by considering their resources and overall objectives.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274838"/>
            <a:ext cx="4572000" cy="2308324"/>
          </a:xfrm>
          <a:prstGeom prst="rect">
            <a:avLst/>
          </a:prstGeom>
        </p:spPr>
        <p:txBody>
          <a:bodyPr>
            <a:spAutoFit/>
          </a:bodyPr>
          <a:lstStyle/>
          <a:p>
            <a:pPr fontAlgn="base"/>
            <a:r>
              <a:rPr lang="en-US" b="1" dirty="0"/>
              <a:t>6. Stimulates Demands through Multi-Product for Multi-Segments:</a:t>
            </a:r>
          </a:p>
          <a:p>
            <a:pPr fontAlgn="base"/>
            <a:r>
              <a:rPr lang="en-US" dirty="0"/>
              <a:t>Rural marketing segmentation also helps in stimulating demand through multi products for multi-segments. In practical life, the marketer does not use single variable for market segmentation, rather it uses multi attribute segmentation.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443841"/>
            <a:ext cx="4572000" cy="3970318"/>
          </a:xfrm>
          <a:prstGeom prst="rect">
            <a:avLst/>
          </a:prstGeom>
        </p:spPr>
        <p:txBody>
          <a:bodyPr>
            <a:spAutoFit/>
          </a:bodyPr>
          <a:lstStyle/>
          <a:p>
            <a:pPr fontAlgn="base"/>
            <a:r>
              <a:rPr lang="en-US" b="1" dirty="0"/>
              <a:t>7. Helps in Knowing Company Capability and Assessment of the Competitors</a:t>
            </a:r>
          </a:p>
          <a:p>
            <a:pPr fontAlgn="base"/>
            <a:r>
              <a:rPr lang="en-US" dirty="0"/>
              <a:t>By looking at a particular segment company can carry SWOT analysis. SWOT analysis details out the strength and weakness within the company and opportunities and threat outside the company. Thus it keeps the marketer to adopt different strategies for different markets, especially in rural markets. It helps to know the level of competition in each segment. By knowing the strength and opportunities and controlling weakness and threat a company can enhance its capabilities for marketing its products in a particular segment in rural areas.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732</Words>
  <Application>Microsoft Office PowerPoint</Application>
  <PresentationFormat>On-screen Show (4:3)</PresentationFormat>
  <Paragraphs>70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Benefits of rural market segmentation</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Benefits of rural market segmentation</dc:title>
  <dc:creator>Ashutosh</dc:creator>
  <cp:lastModifiedBy>Ashutosh</cp:lastModifiedBy>
  <cp:revision>3</cp:revision>
  <dcterms:created xsi:type="dcterms:W3CDTF">2020-05-03T09:52:52Z</dcterms:created>
  <dcterms:modified xsi:type="dcterms:W3CDTF">2020-05-03T10:06:53Z</dcterms:modified>
</cp:coreProperties>
</file>