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68669ED-DCF0-4D44-8BC2-774CF9D0552A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7F64348-028E-4FD7-9C0E-E11998EF4F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724400"/>
            <a:ext cx="7391400" cy="16764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dirty="0" smtClean="0"/>
              <a:t>Prof(Dr) </a:t>
            </a:r>
            <a:r>
              <a:rPr lang="en-US" dirty="0" err="1" smtClean="0"/>
              <a:t>B.L.Verma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Professor</a:t>
            </a:r>
            <a:br>
              <a:rPr lang="en-US" dirty="0" smtClean="0"/>
            </a:br>
            <a:r>
              <a:rPr lang="en-US" dirty="0" smtClean="0"/>
              <a:t>Department of Business Administration</a:t>
            </a:r>
            <a:br>
              <a:rPr lang="en-US" dirty="0" smtClean="0"/>
            </a:br>
            <a:r>
              <a:rPr lang="en-US" dirty="0" smtClean="0"/>
              <a:t>UCCMS,MLSU,UDAIPUR</a:t>
            </a:r>
            <a:br>
              <a:rPr lang="en-US" dirty="0" smtClean="0"/>
            </a:br>
            <a:endParaRPr lang="en-US" dirty="0" smtClean="0"/>
          </a:p>
          <a:p>
            <a:pPr algn="l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3048000"/>
          </a:xfrm>
        </p:spPr>
        <p:txBody>
          <a:bodyPr>
            <a:normAutofit/>
          </a:bodyPr>
          <a:lstStyle/>
          <a:p>
            <a:r>
              <a:rPr lang="en-US" b="1" dirty="0" smtClean="0"/>
              <a:t>Arguments in </a:t>
            </a:r>
            <a:r>
              <a:rPr lang="en-US" b="1" dirty="0" err="1" smtClean="0"/>
              <a:t>Favour</a:t>
            </a:r>
            <a:r>
              <a:rPr lang="en-US" b="1" dirty="0" smtClean="0"/>
              <a:t> of Elimination of Wholesalers</a:t>
            </a:r>
            <a:br>
              <a:rPr lang="en-US" b="1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81001"/>
            <a:ext cx="8305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Wholesalers </a:t>
            </a:r>
            <a:r>
              <a:rPr lang="en-US" sz="3600" dirty="0"/>
              <a:t>are middlemen between the manufacturers and the retailers. </a:t>
            </a:r>
            <a:endParaRPr lang="en-US" sz="3600" dirty="0" smtClean="0"/>
          </a:p>
          <a:p>
            <a:pPr marL="342900" indent="-342900"/>
            <a:endParaRPr lang="en-US" sz="3600" dirty="0" smtClean="0"/>
          </a:p>
          <a:p>
            <a:pPr marL="342900" indent="-342900"/>
            <a:r>
              <a:rPr lang="en-US" sz="3600" dirty="0" smtClean="0"/>
              <a:t>They </a:t>
            </a:r>
            <a:r>
              <a:rPr lang="en-US" sz="3600" dirty="0"/>
              <a:t>increase the cost of marketing and price of the products goes up. </a:t>
            </a:r>
            <a:endParaRPr lang="en-US" sz="3600" dirty="0" smtClean="0"/>
          </a:p>
          <a:p>
            <a:pPr marL="342900" indent="-342900"/>
            <a:r>
              <a:rPr lang="en-US" sz="3600" dirty="0" smtClean="0"/>
              <a:t>The </a:t>
            </a:r>
            <a:r>
              <a:rPr lang="en-US" sz="3600" dirty="0"/>
              <a:t>consumers have to pay higher price. </a:t>
            </a:r>
            <a:endParaRPr lang="en-US" sz="3600" dirty="0" smtClean="0"/>
          </a:p>
          <a:p>
            <a:pPr marL="342900" indent="-342900"/>
            <a:r>
              <a:rPr lang="en-US" sz="3600" dirty="0" smtClean="0"/>
              <a:t>By </a:t>
            </a:r>
            <a:r>
              <a:rPr lang="en-US" sz="3600" dirty="0"/>
              <a:t>eliminating wholesalers, prices of the products will decrease and the consumer shall benefit. </a:t>
            </a:r>
            <a:endParaRPr lang="en-US" sz="3600" dirty="0" smtClean="0"/>
          </a:p>
          <a:p>
            <a:pPr marL="342900" indent="-342900"/>
            <a:r>
              <a:rPr lang="en-US" sz="3600" dirty="0" smtClean="0"/>
              <a:t>The </a:t>
            </a:r>
            <a:r>
              <a:rPr lang="en-US" sz="3600" dirty="0"/>
              <a:t>manufacturers will be earning more profit on account of lesser prices of the products.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090" y="609600"/>
            <a:ext cx="769215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81000"/>
            <a:ext cx="7915275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1"/>
            <a:ext cx="8305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200" dirty="0"/>
              <a:t>5. Big and established retailers such as large departmental stores can afford to make their own purchases directly from the manufacturers without approaching the wholesaler. The wholesalers are easily eliminated</a:t>
            </a:r>
            <a:r>
              <a:rPr lang="en-US" sz="3200" dirty="0" smtClean="0"/>
              <a:t>.</a:t>
            </a:r>
          </a:p>
          <a:p>
            <a:pPr fontAlgn="base"/>
            <a:endParaRPr lang="en-US" sz="3200" dirty="0" smtClean="0"/>
          </a:p>
          <a:p>
            <a:pPr fontAlgn="base"/>
            <a:endParaRPr lang="en-US" sz="3200" dirty="0"/>
          </a:p>
          <a:p>
            <a:pPr fontAlgn="base"/>
            <a:r>
              <a:rPr lang="en-US" sz="3200" dirty="0"/>
              <a:t>6. On account of developed means of transportation, the retailers can easily purchase goods directly from the manufacturers without the services of wholesalers.</a:t>
            </a:r>
          </a:p>
          <a:p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" y="685800"/>
            <a:ext cx="8020050" cy="541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762000"/>
            <a:ext cx="7953375" cy="495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</TotalTime>
  <Words>133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Equity</vt:lpstr>
      <vt:lpstr>Arguments in Favour of Elimination of Wholesalers 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Arguments in Favour of Elimination of Wholesalers </dc:title>
  <dc:creator>Ashutosh</dc:creator>
  <cp:lastModifiedBy>Ashutosh</cp:lastModifiedBy>
  <cp:revision>3</cp:revision>
  <dcterms:created xsi:type="dcterms:W3CDTF">2020-04-21T08:37:00Z</dcterms:created>
  <dcterms:modified xsi:type="dcterms:W3CDTF">2020-04-21T17:53:57Z</dcterms:modified>
</cp:coreProperties>
</file>