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9" r:id="rId5"/>
    <p:sldId id="262" r:id="rId6"/>
    <p:sldId id="266" r:id="rId7"/>
    <p:sldId id="264" r:id="rId8"/>
    <p:sldId id="265" r:id="rId9"/>
    <p:sldId id="258" r:id="rId10"/>
    <p:sldId id="261" r:id="rId11"/>
    <p:sldId id="263"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5C721D-8ED9-4059-8572-3C1194FEF37F}"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9ABE660F-2ED6-472D-A1BE-7B9A0B03F06E}">
      <dgm:prSet phldrT="[Text]"/>
      <dgm:spPr/>
      <dgm:t>
        <a:bodyPr/>
        <a:lstStyle/>
        <a:p>
          <a:r>
            <a:rPr lang="en-US" b="1" dirty="0"/>
            <a:t>Basis Of System</a:t>
          </a:r>
        </a:p>
      </dgm:t>
    </dgm:pt>
    <dgm:pt modelId="{8E11226D-CE77-4999-81D5-3DDED48D9A75}" type="parTrans" cxnId="{AD60463C-14EE-4089-900E-DE281FDC104B}">
      <dgm:prSet/>
      <dgm:spPr/>
      <dgm:t>
        <a:bodyPr/>
        <a:lstStyle/>
        <a:p>
          <a:endParaRPr lang="en-US"/>
        </a:p>
      </dgm:t>
    </dgm:pt>
    <dgm:pt modelId="{D5C966BB-580E-44D4-B1E3-4147522426A3}" type="sibTrans" cxnId="{AD60463C-14EE-4089-900E-DE281FDC104B}">
      <dgm:prSet/>
      <dgm:spPr/>
      <dgm:t>
        <a:bodyPr/>
        <a:lstStyle/>
        <a:p>
          <a:endParaRPr lang="en-US"/>
        </a:p>
      </dgm:t>
    </dgm:pt>
    <dgm:pt modelId="{2172CF78-16D9-42BA-8206-702FA296195A}">
      <dgm:prSet phldrT="[Text]" custT="1"/>
      <dgm:spPr/>
      <dgm:t>
        <a:bodyPr/>
        <a:lstStyle/>
        <a:p>
          <a:r>
            <a:rPr lang="en-US" sz="2800" b="1" dirty="0"/>
            <a:t>Socialist</a:t>
          </a:r>
        </a:p>
      </dgm:t>
    </dgm:pt>
    <dgm:pt modelId="{B48A053C-7E4F-4CD5-89FE-47FC3C1DAE98}" type="parTrans" cxnId="{6A768AF9-092B-43FC-B190-9C1FD5561066}">
      <dgm:prSet/>
      <dgm:spPr/>
      <dgm:t>
        <a:bodyPr/>
        <a:lstStyle/>
        <a:p>
          <a:endParaRPr lang="en-US"/>
        </a:p>
      </dgm:t>
    </dgm:pt>
    <dgm:pt modelId="{D96BF347-7EE8-483F-B8FB-DB9CC62D5CE3}" type="sibTrans" cxnId="{6A768AF9-092B-43FC-B190-9C1FD5561066}">
      <dgm:prSet/>
      <dgm:spPr/>
      <dgm:t>
        <a:bodyPr/>
        <a:lstStyle/>
        <a:p>
          <a:endParaRPr lang="en-US"/>
        </a:p>
      </dgm:t>
    </dgm:pt>
    <dgm:pt modelId="{A13172BF-EC84-446E-8C0B-AD33EC7A2D5E}">
      <dgm:prSet phldrT="[Text]" custT="1"/>
      <dgm:spPr/>
      <dgm:t>
        <a:bodyPr/>
        <a:lstStyle/>
        <a:p>
          <a:r>
            <a:rPr lang="en-US" sz="3200" b="1" dirty="0"/>
            <a:t>Capitalist</a:t>
          </a:r>
        </a:p>
      </dgm:t>
    </dgm:pt>
    <dgm:pt modelId="{5DDAEDCF-C1AF-4433-B1BF-AD977814B08C}" type="parTrans" cxnId="{FC8D9AEB-775B-4E12-9017-88C94A3BF754}">
      <dgm:prSet/>
      <dgm:spPr/>
      <dgm:t>
        <a:bodyPr/>
        <a:lstStyle/>
        <a:p>
          <a:endParaRPr lang="en-US"/>
        </a:p>
      </dgm:t>
    </dgm:pt>
    <dgm:pt modelId="{2CC12B80-A7BD-4D60-905A-22C4AAB3CEB9}" type="sibTrans" cxnId="{FC8D9AEB-775B-4E12-9017-88C94A3BF754}">
      <dgm:prSet/>
      <dgm:spPr/>
      <dgm:t>
        <a:bodyPr/>
        <a:lstStyle/>
        <a:p>
          <a:endParaRPr lang="en-US"/>
        </a:p>
      </dgm:t>
    </dgm:pt>
    <dgm:pt modelId="{7766A44F-067A-4EF1-995F-9E9462D7EFE6}">
      <dgm:prSet phldrT="[Text]"/>
      <dgm:spPr/>
      <dgm:t>
        <a:bodyPr/>
        <a:lstStyle/>
        <a:p>
          <a:r>
            <a:rPr lang="en-US" b="1" dirty="0"/>
            <a:t>Basis Of Time</a:t>
          </a:r>
        </a:p>
      </dgm:t>
    </dgm:pt>
    <dgm:pt modelId="{95064DC9-D736-4AAA-9C0C-183A6EBB583B}" type="parTrans" cxnId="{9E96BDF8-56BC-47A5-A9D8-6F0C88DFE665}">
      <dgm:prSet/>
      <dgm:spPr/>
      <dgm:t>
        <a:bodyPr/>
        <a:lstStyle/>
        <a:p>
          <a:endParaRPr lang="en-US"/>
        </a:p>
      </dgm:t>
    </dgm:pt>
    <dgm:pt modelId="{53112FE2-DB67-4FD6-84D8-4EF761EDFECB}" type="sibTrans" cxnId="{9E96BDF8-56BC-47A5-A9D8-6F0C88DFE665}">
      <dgm:prSet/>
      <dgm:spPr/>
      <dgm:t>
        <a:bodyPr/>
        <a:lstStyle/>
        <a:p>
          <a:endParaRPr lang="en-US"/>
        </a:p>
      </dgm:t>
    </dgm:pt>
    <dgm:pt modelId="{CB00BC56-33D9-474E-816A-FB61BC6F039A}">
      <dgm:prSet phldrT="[Text]" custT="1"/>
      <dgm:spPr/>
      <dgm:t>
        <a:bodyPr/>
        <a:lstStyle/>
        <a:p>
          <a:r>
            <a:rPr lang="en-US" sz="2000" b="1" dirty="0"/>
            <a:t>Long Term (Prospective) &amp; Short Term(Annual Planning)</a:t>
          </a:r>
        </a:p>
      </dgm:t>
    </dgm:pt>
    <dgm:pt modelId="{9DCA40D7-7DFF-4C07-9B97-00FBAA477E85}" type="parTrans" cxnId="{EC9DB211-2C75-427C-940C-6E1A606FFD51}">
      <dgm:prSet/>
      <dgm:spPr/>
      <dgm:t>
        <a:bodyPr/>
        <a:lstStyle/>
        <a:p>
          <a:endParaRPr lang="en-US"/>
        </a:p>
      </dgm:t>
    </dgm:pt>
    <dgm:pt modelId="{1691A67A-EE2F-4AEB-A721-E52A3CC88DBE}" type="sibTrans" cxnId="{EC9DB211-2C75-427C-940C-6E1A606FFD51}">
      <dgm:prSet/>
      <dgm:spPr/>
      <dgm:t>
        <a:bodyPr/>
        <a:lstStyle/>
        <a:p>
          <a:endParaRPr lang="en-US"/>
        </a:p>
      </dgm:t>
    </dgm:pt>
    <dgm:pt modelId="{89445E42-E36E-4997-A261-4BCC5FC783D9}">
      <dgm:prSet phldrT="[Text]" custT="1"/>
      <dgm:spPr/>
      <dgm:t>
        <a:bodyPr/>
        <a:lstStyle/>
        <a:p>
          <a:r>
            <a:rPr lang="en-US" sz="2400" b="1" dirty="0"/>
            <a:t>Permanent &amp; Urgent</a:t>
          </a:r>
        </a:p>
      </dgm:t>
    </dgm:pt>
    <dgm:pt modelId="{ED965144-72B1-455F-843B-EAD870BDD8E8}" type="parTrans" cxnId="{A5F01D0F-3D85-47A8-9704-41CA390B4C5F}">
      <dgm:prSet/>
      <dgm:spPr/>
      <dgm:t>
        <a:bodyPr/>
        <a:lstStyle/>
        <a:p>
          <a:endParaRPr lang="en-US"/>
        </a:p>
      </dgm:t>
    </dgm:pt>
    <dgm:pt modelId="{0D3BFE32-8BFC-413F-8990-A56EA661038F}" type="sibTrans" cxnId="{A5F01D0F-3D85-47A8-9704-41CA390B4C5F}">
      <dgm:prSet/>
      <dgm:spPr/>
      <dgm:t>
        <a:bodyPr/>
        <a:lstStyle/>
        <a:p>
          <a:endParaRPr lang="en-US"/>
        </a:p>
      </dgm:t>
    </dgm:pt>
    <dgm:pt modelId="{9AB619DF-7332-4419-BC44-5FE763415A27}">
      <dgm:prSet phldrT="[Text]"/>
      <dgm:spPr/>
      <dgm:t>
        <a:bodyPr/>
        <a:lstStyle/>
        <a:p>
          <a:r>
            <a:rPr lang="en-US" b="1" dirty="0"/>
            <a:t>Basis Of Priorities</a:t>
          </a:r>
        </a:p>
      </dgm:t>
    </dgm:pt>
    <dgm:pt modelId="{EE5ABB8D-3C78-4211-97E2-81FEAA564597}" type="parTrans" cxnId="{2C760379-27CB-4DFB-B675-ACC45D85D5D7}">
      <dgm:prSet/>
      <dgm:spPr/>
      <dgm:t>
        <a:bodyPr/>
        <a:lstStyle/>
        <a:p>
          <a:endParaRPr lang="en-US"/>
        </a:p>
      </dgm:t>
    </dgm:pt>
    <dgm:pt modelId="{3E723C5F-27F5-45C3-830B-F2ADBCD14137}" type="sibTrans" cxnId="{2C760379-27CB-4DFB-B675-ACC45D85D5D7}">
      <dgm:prSet/>
      <dgm:spPr/>
      <dgm:t>
        <a:bodyPr/>
        <a:lstStyle/>
        <a:p>
          <a:endParaRPr lang="en-US"/>
        </a:p>
      </dgm:t>
    </dgm:pt>
    <dgm:pt modelId="{46D5E451-5190-40AA-8D21-4FDDCCE0DD70}">
      <dgm:prSet custT="1"/>
      <dgm:spPr/>
      <dgm:t>
        <a:bodyPr/>
        <a:lstStyle/>
        <a:p>
          <a:r>
            <a:rPr lang="en-US" sz="2400" b="1" dirty="0"/>
            <a:t>Democratic</a:t>
          </a:r>
        </a:p>
      </dgm:t>
    </dgm:pt>
    <dgm:pt modelId="{0FB3CFD0-6D4D-4FAB-9DB7-0825F7883313}" type="parTrans" cxnId="{A85A9C54-21F2-4520-B264-D294B2765419}">
      <dgm:prSet/>
      <dgm:spPr/>
      <dgm:t>
        <a:bodyPr/>
        <a:lstStyle/>
        <a:p>
          <a:endParaRPr lang="en-US"/>
        </a:p>
      </dgm:t>
    </dgm:pt>
    <dgm:pt modelId="{890022B4-C5D4-446E-8352-EA4B2519E5EB}" type="sibTrans" cxnId="{A85A9C54-21F2-4520-B264-D294B2765419}">
      <dgm:prSet/>
      <dgm:spPr/>
      <dgm:t>
        <a:bodyPr/>
        <a:lstStyle/>
        <a:p>
          <a:endParaRPr lang="en-US"/>
        </a:p>
      </dgm:t>
    </dgm:pt>
    <dgm:pt modelId="{DB1D61B4-CFD2-49A4-80EC-C4B1112E2ADE}">
      <dgm:prSet custT="1"/>
      <dgm:spPr/>
      <dgm:t>
        <a:bodyPr/>
        <a:lstStyle/>
        <a:p>
          <a:r>
            <a:rPr lang="en-US" sz="2000" b="1" dirty="0"/>
            <a:t>General &amp; Partial</a:t>
          </a:r>
        </a:p>
      </dgm:t>
    </dgm:pt>
    <dgm:pt modelId="{58D3D578-04FB-451C-9969-4072833ADAEB}" type="parTrans" cxnId="{0E5D1D95-D435-4DC9-932B-C62A69FFBD56}">
      <dgm:prSet/>
      <dgm:spPr/>
      <dgm:t>
        <a:bodyPr/>
        <a:lstStyle/>
        <a:p>
          <a:endParaRPr lang="en-US"/>
        </a:p>
      </dgm:t>
    </dgm:pt>
    <dgm:pt modelId="{C0430E39-76D2-4008-B2F4-1A41356770E2}" type="sibTrans" cxnId="{0E5D1D95-D435-4DC9-932B-C62A69FFBD56}">
      <dgm:prSet/>
      <dgm:spPr/>
      <dgm:t>
        <a:bodyPr/>
        <a:lstStyle/>
        <a:p>
          <a:endParaRPr lang="en-US"/>
        </a:p>
      </dgm:t>
    </dgm:pt>
    <dgm:pt modelId="{B07CEAF6-02F3-4C77-AFB6-FB9EE3BFCC11}">
      <dgm:prSet custT="1"/>
      <dgm:spPr/>
      <dgm:t>
        <a:bodyPr/>
        <a:lstStyle/>
        <a:p>
          <a:r>
            <a:rPr lang="en-US" sz="2000" b="1" dirty="0"/>
            <a:t>Centralized &amp; Decentralized</a:t>
          </a:r>
        </a:p>
      </dgm:t>
    </dgm:pt>
    <dgm:pt modelId="{78FA7554-B689-404A-B094-099E5D272375}" type="parTrans" cxnId="{AF3C2DD1-04F9-4D63-A30F-4FC7AC076B13}">
      <dgm:prSet/>
      <dgm:spPr/>
      <dgm:t>
        <a:bodyPr/>
        <a:lstStyle/>
        <a:p>
          <a:endParaRPr lang="en-US"/>
        </a:p>
      </dgm:t>
    </dgm:pt>
    <dgm:pt modelId="{C89396E2-A548-4F6A-B9A7-CC60098D80FD}" type="sibTrans" cxnId="{AF3C2DD1-04F9-4D63-A30F-4FC7AC076B13}">
      <dgm:prSet/>
      <dgm:spPr/>
      <dgm:t>
        <a:bodyPr/>
        <a:lstStyle/>
        <a:p>
          <a:endParaRPr lang="en-US"/>
        </a:p>
      </dgm:t>
    </dgm:pt>
    <dgm:pt modelId="{467B4003-C3EC-4753-9D64-F4F1AB6E30D0}">
      <dgm:prSet custT="1"/>
      <dgm:spPr/>
      <dgm:t>
        <a:bodyPr/>
        <a:lstStyle/>
        <a:p>
          <a:r>
            <a:rPr lang="en-US" sz="2000" b="1" dirty="0"/>
            <a:t>Regional &amp; Partial</a:t>
          </a:r>
        </a:p>
      </dgm:t>
    </dgm:pt>
    <dgm:pt modelId="{F459142E-47F3-4F01-808A-C40E12E7A4BD}" type="parTrans" cxnId="{439C93B9-46A1-41A7-BA9C-543B795673C5}">
      <dgm:prSet/>
      <dgm:spPr/>
      <dgm:t>
        <a:bodyPr/>
        <a:lstStyle/>
        <a:p>
          <a:endParaRPr lang="en-US"/>
        </a:p>
      </dgm:t>
    </dgm:pt>
    <dgm:pt modelId="{DFB818FE-A13A-412C-B0D8-AC3B576F5566}" type="sibTrans" cxnId="{439C93B9-46A1-41A7-BA9C-543B795673C5}">
      <dgm:prSet/>
      <dgm:spPr/>
      <dgm:t>
        <a:bodyPr/>
        <a:lstStyle/>
        <a:p>
          <a:endParaRPr lang="en-US"/>
        </a:p>
      </dgm:t>
    </dgm:pt>
    <dgm:pt modelId="{0855DB99-8950-416F-BA1F-BB254CC4D1C4}" type="pres">
      <dgm:prSet presAssocID="{525C721D-8ED9-4059-8572-3C1194FEF37F}" presName="diagram" presStyleCnt="0">
        <dgm:presLayoutVars>
          <dgm:chPref val="1"/>
          <dgm:dir/>
          <dgm:animOne val="branch"/>
          <dgm:animLvl val="lvl"/>
          <dgm:resizeHandles/>
        </dgm:presLayoutVars>
      </dgm:prSet>
      <dgm:spPr/>
    </dgm:pt>
    <dgm:pt modelId="{5480F9DF-F315-45B8-BD32-34E0474213F8}" type="pres">
      <dgm:prSet presAssocID="{9ABE660F-2ED6-472D-A1BE-7B9A0B03F06E}" presName="root" presStyleCnt="0"/>
      <dgm:spPr/>
    </dgm:pt>
    <dgm:pt modelId="{878EC42E-F346-483A-9445-0416EDF6487F}" type="pres">
      <dgm:prSet presAssocID="{9ABE660F-2ED6-472D-A1BE-7B9A0B03F06E}" presName="rootComposite" presStyleCnt="0"/>
      <dgm:spPr/>
    </dgm:pt>
    <dgm:pt modelId="{9399158A-021F-46B0-8362-2E0ABC98138A}" type="pres">
      <dgm:prSet presAssocID="{9ABE660F-2ED6-472D-A1BE-7B9A0B03F06E}" presName="rootText" presStyleLbl="node1" presStyleIdx="0" presStyleCnt="3"/>
      <dgm:spPr/>
    </dgm:pt>
    <dgm:pt modelId="{8A2B9E20-6B98-4E0B-8961-435250590648}" type="pres">
      <dgm:prSet presAssocID="{9ABE660F-2ED6-472D-A1BE-7B9A0B03F06E}" presName="rootConnector" presStyleLbl="node1" presStyleIdx="0" presStyleCnt="3"/>
      <dgm:spPr/>
    </dgm:pt>
    <dgm:pt modelId="{E55116C1-935A-4B21-8D08-104457FAFF59}" type="pres">
      <dgm:prSet presAssocID="{9ABE660F-2ED6-472D-A1BE-7B9A0B03F06E}" presName="childShape" presStyleCnt="0"/>
      <dgm:spPr/>
    </dgm:pt>
    <dgm:pt modelId="{57E3C5B2-E367-44E8-B6A8-3AACE1956E40}" type="pres">
      <dgm:prSet presAssocID="{B48A053C-7E4F-4CD5-89FE-47FC3C1DAE98}" presName="Name13" presStyleLbl="parChTrans1D2" presStyleIdx="0" presStyleCnt="8"/>
      <dgm:spPr/>
    </dgm:pt>
    <dgm:pt modelId="{337EAE4E-2D47-4D5D-93B2-847276BB5662}" type="pres">
      <dgm:prSet presAssocID="{2172CF78-16D9-42BA-8206-702FA296195A}" presName="childText" presStyleLbl="bgAcc1" presStyleIdx="0" presStyleCnt="8" custScaleX="109492">
        <dgm:presLayoutVars>
          <dgm:bulletEnabled val="1"/>
        </dgm:presLayoutVars>
      </dgm:prSet>
      <dgm:spPr/>
    </dgm:pt>
    <dgm:pt modelId="{8350ED6F-4483-495F-BD25-51B69A197CD7}" type="pres">
      <dgm:prSet presAssocID="{5DDAEDCF-C1AF-4433-B1BF-AD977814B08C}" presName="Name13" presStyleLbl="parChTrans1D2" presStyleIdx="1" presStyleCnt="8"/>
      <dgm:spPr/>
    </dgm:pt>
    <dgm:pt modelId="{2ED168B7-A7AB-476D-A692-977DEA90A840}" type="pres">
      <dgm:prSet presAssocID="{A13172BF-EC84-446E-8C0B-AD33EC7A2D5E}" presName="childText" presStyleLbl="bgAcc1" presStyleIdx="1" presStyleCnt="8" custScaleX="116983">
        <dgm:presLayoutVars>
          <dgm:bulletEnabled val="1"/>
        </dgm:presLayoutVars>
      </dgm:prSet>
      <dgm:spPr/>
    </dgm:pt>
    <dgm:pt modelId="{F9868B5A-930C-4D2A-AD3C-9B5D5FFBF97B}" type="pres">
      <dgm:prSet presAssocID="{0FB3CFD0-6D4D-4FAB-9DB7-0825F7883313}" presName="Name13" presStyleLbl="parChTrans1D2" presStyleIdx="2" presStyleCnt="8"/>
      <dgm:spPr/>
    </dgm:pt>
    <dgm:pt modelId="{6D088084-07E2-40F1-B802-9C6972FD2EF6}" type="pres">
      <dgm:prSet presAssocID="{46D5E451-5190-40AA-8D21-4FDDCCE0DD70}" presName="childText" presStyleLbl="bgAcc1" presStyleIdx="2" presStyleCnt="8" custScaleX="125492" custScaleY="71197" custLinFactNeighborX="-2499" custLinFactNeighborY="-7893">
        <dgm:presLayoutVars>
          <dgm:bulletEnabled val="1"/>
        </dgm:presLayoutVars>
      </dgm:prSet>
      <dgm:spPr/>
    </dgm:pt>
    <dgm:pt modelId="{E52558CA-7E5F-4149-901D-6825092B3009}" type="pres">
      <dgm:prSet presAssocID="{7766A44F-067A-4EF1-995F-9E9462D7EFE6}" presName="root" presStyleCnt="0"/>
      <dgm:spPr/>
    </dgm:pt>
    <dgm:pt modelId="{AE34B55F-7872-4981-9A0D-C41BCEC85F3C}" type="pres">
      <dgm:prSet presAssocID="{7766A44F-067A-4EF1-995F-9E9462D7EFE6}" presName="rootComposite" presStyleCnt="0"/>
      <dgm:spPr/>
    </dgm:pt>
    <dgm:pt modelId="{34B220DE-89C1-45A5-84F2-FFF4E87B9736}" type="pres">
      <dgm:prSet presAssocID="{7766A44F-067A-4EF1-995F-9E9462D7EFE6}" presName="rootText" presStyleLbl="node1" presStyleIdx="1" presStyleCnt="3"/>
      <dgm:spPr/>
    </dgm:pt>
    <dgm:pt modelId="{85BD8516-AE08-4313-B334-C7AC5BAB581E}" type="pres">
      <dgm:prSet presAssocID="{7766A44F-067A-4EF1-995F-9E9462D7EFE6}" presName="rootConnector" presStyleLbl="node1" presStyleIdx="1" presStyleCnt="3"/>
      <dgm:spPr/>
    </dgm:pt>
    <dgm:pt modelId="{5D9C67EC-3F40-4CA6-8ADC-5FDCFF11CCAF}" type="pres">
      <dgm:prSet presAssocID="{7766A44F-067A-4EF1-995F-9E9462D7EFE6}" presName="childShape" presStyleCnt="0"/>
      <dgm:spPr/>
    </dgm:pt>
    <dgm:pt modelId="{C4D25902-0B6D-41B7-86CC-972F3C182831}" type="pres">
      <dgm:prSet presAssocID="{9DCA40D7-7DFF-4C07-9B97-00FBAA477E85}" presName="Name13" presStyleLbl="parChTrans1D2" presStyleIdx="3" presStyleCnt="8"/>
      <dgm:spPr/>
    </dgm:pt>
    <dgm:pt modelId="{C07A1DCD-242E-4222-A540-11E5FB9DF4FD}" type="pres">
      <dgm:prSet presAssocID="{CB00BC56-33D9-474E-816A-FB61BC6F039A}" presName="childText" presStyleLbl="bgAcc1" presStyleIdx="3" presStyleCnt="8" custScaleX="109515" custScaleY="139401">
        <dgm:presLayoutVars>
          <dgm:bulletEnabled val="1"/>
        </dgm:presLayoutVars>
      </dgm:prSet>
      <dgm:spPr/>
    </dgm:pt>
    <dgm:pt modelId="{497429BE-3ED4-4703-81A8-CD8E3F86D2DF}" type="pres">
      <dgm:prSet presAssocID="{ED965144-72B1-455F-843B-EAD870BDD8E8}" presName="Name13" presStyleLbl="parChTrans1D2" presStyleIdx="4" presStyleCnt="8"/>
      <dgm:spPr/>
    </dgm:pt>
    <dgm:pt modelId="{81D84448-4046-4B48-A70E-A68CAF06AA55}" type="pres">
      <dgm:prSet presAssocID="{89445E42-E36E-4997-A261-4BCC5FC783D9}" presName="childText" presStyleLbl="bgAcc1" presStyleIdx="4" presStyleCnt="8" custScaleX="109515" custLinFactNeighborX="-1487" custLinFactNeighborY="37903">
        <dgm:presLayoutVars>
          <dgm:bulletEnabled val="1"/>
        </dgm:presLayoutVars>
      </dgm:prSet>
      <dgm:spPr/>
    </dgm:pt>
    <dgm:pt modelId="{64B2EA35-ED5F-4ED7-81AA-F0F2CB5F4BA6}" type="pres">
      <dgm:prSet presAssocID="{9AB619DF-7332-4419-BC44-5FE763415A27}" presName="root" presStyleCnt="0"/>
      <dgm:spPr/>
    </dgm:pt>
    <dgm:pt modelId="{918900C7-B60B-4005-BDB2-EBCE8B1BAEE4}" type="pres">
      <dgm:prSet presAssocID="{9AB619DF-7332-4419-BC44-5FE763415A27}" presName="rootComposite" presStyleCnt="0"/>
      <dgm:spPr/>
    </dgm:pt>
    <dgm:pt modelId="{8BBD4EBF-4BC1-4B39-AC2A-5D7217305F4E}" type="pres">
      <dgm:prSet presAssocID="{9AB619DF-7332-4419-BC44-5FE763415A27}" presName="rootText" presStyleLbl="node1" presStyleIdx="2" presStyleCnt="3"/>
      <dgm:spPr/>
    </dgm:pt>
    <dgm:pt modelId="{749608F8-49DF-4069-9100-4DFB6CD60F80}" type="pres">
      <dgm:prSet presAssocID="{9AB619DF-7332-4419-BC44-5FE763415A27}" presName="rootConnector" presStyleLbl="node1" presStyleIdx="2" presStyleCnt="3"/>
      <dgm:spPr/>
    </dgm:pt>
    <dgm:pt modelId="{3FF45463-2C3A-4A7D-9DA1-7CA9AAEB3182}" type="pres">
      <dgm:prSet presAssocID="{9AB619DF-7332-4419-BC44-5FE763415A27}" presName="childShape" presStyleCnt="0"/>
      <dgm:spPr/>
    </dgm:pt>
    <dgm:pt modelId="{2698F33F-296E-4C2E-BF50-E024601BCE3E}" type="pres">
      <dgm:prSet presAssocID="{58D3D578-04FB-451C-9969-4072833ADAEB}" presName="Name13" presStyleLbl="parChTrans1D2" presStyleIdx="5" presStyleCnt="8"/>
      <dgm:spPr/>
    </dgm:pt>
    <dgm:pt modelId="{D5FA7538-40F0-4B24-9B54-5F9D2E0DE844}" type="pres">
      <dgm:prSet presAssocID="{DB1D61B4-CFD2-49A4-80EC-C4B1112E2ADE}" presName="childText" presStyleLbl="bgAcc1" presStyleIdx="5" presStyleCnt="8" custScaleX="103031">
        <dgm:presLayoutVars>
          <dgm:bulletEnabled val="1"/>
        </dgm:presLayoutVars>
      </dgm:prSet>
      <dgm:spPr/>
    </dgm:pt>
    <dgm:pt modelId="{B30CFB60-E6DE-463B-AB66-F4A6386372FF}" type="pres">
      <dgm:prSet presAssocID="{F459142E-47F3-4F01-808A-C40E12E7A4BD}" presName="Name13" presStyleLbl="parChTrans1D2" presStyleIdx="6" presStyleCnt="8"/>
      <dgm:spPr/>
    </dgm:pt>
    <dgm:pt modelId="{CBCF1F7B-6BAC-48F1-9B06-172E077C6577}" type="pres">
      <dgm:prSet presAssocID="{467B4003-C3EC-4753-9D64-F4F1AB6E30D0}" presName="childText" presStyleLbl="bgAcc1" presStyleIdx="6" presStyleCnt="8">
        <dgm:presLayoutVars>
          <dgm:bulletEnabled val="1"/>
        </dgm:presLayoutVars>
      </dgm:prSet>
      <dgm:spPr/>
    </dgm:pt>
    <dgm:pt modelId="{A4E12146-564C-44D1-9FE4-31CF09DE99AA}" type="pres">
      <dgm:prSet presAssocID="{78FA7554-B689-404A-B094-099E5D272375}" presName="Name13" presStyleLbl="parChTrans1D2" presStyleIdx="7" presStyleCnt="8"/>
      <dgm:spPr/>
    </dgm:pt>
    <dgm:pt modelId="{39CB3479-368A-42DC-8D95-DBB22234BE2C}" type="pres">
      <dgm:prSet presAssocID="{B07CEAF6-02F3-4C77-AFB6-FB9EE3BFCC11}" presName="childText" presStyleLbl="bgAcc1" presStyleIdx="7" presStyleCnt="8">
        <dgm:presLayoutVars>
          <dgm:bulletEnabled val="1"/>
        </dgm:presLayoutVars>
      </dgm:prSet>
      <dgm:spPr/>
    </dgm:pt>
  </dgm:ptLst>
  <dgm:cxnLst>
    <dgm:cxn modelId="{81C99505-FBA9-4019-A65C-F712474DA8F6}" type="presOf" srcId="{9ABE660F-2ED6-472D-A1BE-7B9A0B03F06E}" destId="{8A2B9E20-6B98-4E0B-8961-435250590648}" srcOrd="1" destOrd="0" presId="urn:microsoft.com/office/officeart/2005/8/layout/hierarchy3"/>
    <dgm:cxn modelId="{A5F01D0F-3D85-47A8-9704-41CA390B4C5F}" srcId="{7766A44F-067A-4EF1-995F-9E9462D7EFE6}" destId="{89445E42-E36E-4997-A261-4BCC5FC783D9}" srcOrd="1" destOrd="0" parTransId="{ED965144-72B1-455F-843B-EAD870BDD8E8}" sibTransId="{0D3BFE32-8BFC-413F-8990-A56EA661038F}"/>
    <dgm:cxn modelId="{EC9DB211-2C75-427C-940C-6E1A606FFD51}" srcId="{7766A44F-067A-4EF1-995F-9E9462D7EFE6}" destId="{CB00BC56-33D9-474E-816A-FB61BC6F039A}" srcOrd="0" destOrd="0" parTransId="{9DCA40D7-7DFF-4C07-9B97-00FBAA477E85}" sibTransId="{1691A67A-EE2F-4AEB-A721-E52A3CC88DBE}"/>
    <dgm:cxn modelId="{B2EE6924-2396-4450-B9A0-6410B6C2F90C}" type="presOf" srcId="{CB00BC56-33D9-474E-816A-FB61BC6F039A}" destId="{C07A1DCD-242E-4222-A540-11E5FB9DF4FD}" srcOrd="0" destOrd="0" presId="urn:microsoft.com/office/officeart/2005/8/layout/hierarchy3"/>
    <dgm:cxn modelId="{133BBD2A-30EF-4E9F-AF32-026317A7880F}" type="presOf" srcId="{F459142E-47F3-4F01-808A-C40E12E7A4BD}" destId="{B30CFB60-E6DE-463B-AB66-F4A6386372FF}" srcOrd="0" destOrd="0" presId="urn:microsoft.com/office/officeart/2005/8/layout/hierarchy3"/>
    <dgm:cxn modelId="{823B1A34-1A50-4AC3-867A-ECEB2189D5BC}" type="presOf" srcId="{9AB619DF-7332-4419-BC44-5FE763415A27}" destId="{8BBD4EBF-4BC1-4B39-AC2A-5D7217305F4E}" srcOrd="0" destOrd="0" presId="urn:microsoft.com/office/officeart/2005/8/layout/hierarchy3"/>
    <dgm:cxn modelId="{E206653C-72DB-4F28-9D8F-F59DA9A36AE2}" type="presOf" srcId="{46D5E451-5190-40AA-8D21-4FDDCCE0DD70}" destId="{6D088084-07E2-40F1-B802-9C6972FD2EF6}" srcOrd="0" destOrd="0" presId="urn:microsoft.com/office/officeart/2005/8/layout/hierarchy3"/>
    <dgm:cxn modelId="{AD60463C-14EE-4089-900E-DE281FDC104B}" srcId="{525C721D-8ED9-4059-8572-3C1194FEF37F}" destId="{9ABE660F-2ED6-472D-A1BE-7B9A0B03F06E}" srcOrd="0" destOrd="0" parTransId="{8E11226D-CE77-4999-81D5-3DDED48D9A75}" sibTransId="{D5C966BB-580E-44D4-B1E3-4147522426A3}"/>
    <dgm:cxn modelId="{1561F93C-7E54-4B77-B58F-F860263C2658}" type="presOf" srcId="{2172CF78-16D9-42BA-8206-702FA296195A}" destId="{337EAE4E-2D47-4D5D-93B2-847276BB5662}" srcOrd="0" destOrd="0" presId="urn:microsoft.com/office/officeart/2005/8/layout/hierarchy3"/>
    <dgm:cxn modelId="{89A3355F-5246-4669-85D9-9B4DCB4AA7DD}" type="presOf" srcId="{B48A053C-7E4F-4CD5-89FE-47FC3C1DAE98}" destId="{57E3C5B2-E367-44E8-B6A8-3AACE1956E40}" srcOrd="0" destOrd="0" presId="urn:microsoft.com/office/officeart/2005/8/layout/hierarchy3"/>
    <dgm:cxn modelId="{F2F92C61-A875-400F-A7FF-909F0FEB3568}" type="presOf" srcId="{89445E42-E36E-4997-A261-4BCC5FC783D9}" destId="{81D84448-4046-4B48-A70E-A68CAF06AA55}" srcOrd="0" destOrd="0" presId="urn:microsoft.com/office/officeart/2005/8/layout/hierarchy3"/>
    <dgm:cxn modelId="{5D178961-BD13-46C9-A34B-BDDFC66CA03F}" type="presOf" srcId="{7766A44F-067A-4EF1-995F-9E9462D7EFE6}" destId="{85BD8516-AE08-4313-B334-C7AC5BAB581E}" srcOrd="1" destOrd="0" presId="urn:microsoft.com/office/officeart/2005/8/layout/hierarchy3"/>
    <dgm:cxn modelId="{6C7ACC42-0F0B-4A31-94AA-552AC82FA414}" type="presOf" srcId="{A13172BF-EC84-446E-8C0B-AD33EC7A2D5E}" destId="{2ED168B7-A7AB-476D-A692-977DEA90A840}" srcOrd="0" destOrd="0" presId="urn:microsoft.com/office/officeart/2005/8/layout/hierarchy3"/>
    <dgm:cxn modelId="{A85A9C54-21F2-4520-B264-D294B2765419}" srcId="{9ABE660F-2ED6-472D-A1BE-7B9A0B03F06E}" destId="{46D5E451-5190-40AA-8D21-4FDDCCE0DD70}" srcOrd="2" destOrd="0" parTransId="{0FB3CFD0-6D4D-4FAB-9DB7-0825F7883313}" sibTransId="{890022B4-C5D4-446E-8352-EA4B2519E5EB}"/>
    <dgm:cxn modelId="{2C760379-27CB-4DFB-B675-ACC45D85D5D7}" srcId="{525C721D-8ED9-4059-8572-3C1194FEF37F}" destId="{9AB619DF-7332-4419-BC44-5FE763415A27}" srcOrd="2" destOrd="0" parTransId="{EE5ABB8D-3C78-4211-97E2-81FEAA564597}" sibTransId="{3E723C5F-27F5-45C3-830B-F2ADBCD14137}"/>
    <dgm:cxn modelId="{4BA1B984-E8DD-4D6B-BFA8-BD819F97F3ED}" type="presOf" srcId="{525C721D-8ED9-4059-8572-3C1194FEF37F}" destId="{0855DB99-8950-416F-BA1F-BB254CC4D1C4}" srcOrd="0" destOrd="0" presId="urn:microsoft.com/office/officeart/2005/8/layout/hierarchy3"/>
    <dgm:cxn modelId="{FCC83E8A-9225-4307-85C6-5ED173A1E58B}" type="presOf" srcId="{DB1D61B4-CFD2-49A4-80EC-C4B1112E2ADE}" destId="{D5FA7538-40F0-4B24-9B54-5F9D2E0DE844}" srcOrd="0" destOrd="0" presId="urn:microsoft.com/office/officeart/2005/8/layout/hierarchy3"/>
    <dgm:cxn modelId="{48E96C8C-B446-4A31-B70F-C8B9B0953DF5}" type="presOf" srcId="{9ABE660F-2ED6-472D-A1BE-7B9A0B03F06E}" destId="{9399158A-021F-46B0-8362-2E0ABC98138A}" srcOrd="0" destOrd="0" presId="urn:microsoft.com/office/officeart/2005/8/layout/hierarchy3"/>
    <dgm:cxn modelId="{5B263F8F-F880-41B8-ADF9-5B599E33A949}" type="presOf" srcId="{58D3D578-04FB-451C-9969-4072833ADAEB}" destId="{2698F33F-296E-4C2E-BF50-E024601BCE3E}" srcOrd="0" destOrd="0" presId="urn:microsoft.com/office/officeart/2005/8/layout/hierarchy3"/>
    <dgm:cxn modelId="{0E5D1D95-D435-4DC9-932B-C62A69FFBD56}" srcId="{9AB619DF-7332-4419-BC44-5FE763415A27}" destId="{DB1D61B4-CFD2-49A4-80EC-C4B1112E2ADE}" srcOrd="0" destOrd="0" parTransId="{58D3D578-04FB-451C-9969-4072833ADAEB}" sibTransId="{C0430E39-76D2-4008-B2F4-1A41356770E2}"/>
    <dgm:cxn modelId="{7FBE0C9B-CE40-4782-83E5-A98D0BEF5389}" type="presOf" srcId="{0FB3CFD0-6D4D-4FAB-9DB7-0825F7883313}" destId="{F9868B5A-930C-4D2A-AD3C-9B5D5FFBF97B}" srcOrd="0" destOrd="0" presId="urn:microsoft.com/office/officeart/2005/8/layout/hierarchy3"/>
    <dgm:cxn modelId="{31997F9F-6355-4783-86F8-ECC22D07ECCC}" type="presOf" srcId="{ED965144-72B1-455F-843B-EAD870BDD8E8}" destId="{497429BE-3ED4-4703-81A8-CD8E3F86D2DF}" srcOrd="0" destOrd="0" presId="urn:microsoft.com/office/officeart/2005/8/layout/hierarchy3"/>
    <dgm:cxn modelId="{E16CB0B4-A6D2-4924-95B7-1CEE6046E7EC}" type="presOf" srcId="{5DDAEDCF-C1AF-4433-B1BF-AD977814B08C}" destId="{8350ED6F-4483-495F-BD25-51B69A197CD7}" srcOrd="0" destOrd="0" presId="urn:microsoft.com/office/officeart/2005/8/layout/hierarchy3"/>
    <dgm:cxn modelId="{439C93B9-46A1-41A7-BA9C-543B795673C5}" srcId="{9AB619DF-7332-4419-BC44-5FE763415A27}" destId="{467B4003-C3EC-4753-9D64-F4F1AB6E30D0}" srcOrd="1" destOrd="0" parTransId="{F459142E-47F3-4F01-808A-C40E12E7A4BD}" sibTransId="{DFB818FE-A13A-412C-B0D8-AC3B576F5566}"/>
    <dgm:cxn modelId="{6E55B7BD-305B-4EC1-935F-F97FBFFECCE6}" type="presOf" srcId="{78FA7554-B689-404A-B094-099E5D272375}" destId="{A4E12146-564C-44D1-9FE4-31CF09DE99AA}" srcOrd="0" destOrd="0" presId="urn:microsoft.com/office/officeart/2005/8/layout/hierarchy3"/>
    <dgm:cxn modelId="{AF3C2DD1-04F9-4D63-A30F-4FC7AC076B13}" srcId="{9AB619DF-7332-4419-BC44-5FE763415A27}" destId="{B07CEAF6-02F3-4C77-AFB6-FB9EE3BFCC11}" srcOrd="2" destOrd="0" parTransId="{78FA7554-B689-404A-B094-099E5D272375}" sibTransId="{C89396E2-A548-4F6A-B9A7-CC60098D80FD}"/>
    <dgm:cxn modelId="{21CA8EE3-27E5-40EE-BF59-9108BCA5458E}" type="presOf" srcId="{B07CEAF6-02F3-4C77-AFB6-FB9EE3BFCC11}" destId="{39CB3479-368A-42DC-8D95-DBB22234BE2C}" srcOrd="0" destOrd="0" presId="urn:microsoft.com/office/officeart/2005/8/layout/hierarchy3"/>
    <dgm:cxn modelId="{2FEEAAE3-84FA-45F6-8012-311017BFD4EC}" type="presOf" srcId="{7766A44F-067A-4EF1-995F-9E9462D7EFE6}" destId="{34B220DE-89C1-45A5-84F2-FFF4E87B9736}" srcOrd="0" destOrd="0" presId="urn:microsoft.com/office/officeart/2005/8/layout/hierarchy3"/>
    <dgm:cxn modelId="{FC8D9AEB-775B-4E12-9017-88C94A3BF754}" srcId="{9ABE660F-2ED6-472D-A1BE-7B9A0B03F06E}" destId="{A13172BF-EC84-446E-8C0B-AD33EC7A2D5E}" srcOrd="1" destOrd="0" parTransId="{5DDAEDCF-C1AF-4433-B1BF-AD977814B08C}" sibTransId="{2CC12B80-A7BD-4D60-905A-22C4AAB3CEB9}"/>
    <dgm:cxn modelId="{D0969DF3-9DCC-4488-9A5F-39A9315628B1}" type="presOf" srcId="{9DCA40D7-7DFF-4C07-9B97-00FBAA477E85}" destId="{C4D25902-0B6D-41B7-86CC-972F3C182831}" srcOrd="0" destOrd="0" presId="urn:microsoft.com/office/officeart/2005/8/layout/hierarchy3"/>
    <dgm:cxn modelId="{9EC13DF8-C6A6-4E15-872B-62FEB7B3DD17}" type="presOf" srcId="{9AB619DF-7332-4419-BC44-5FE763415A27}" destId="{749608F8-49DF-4069-9100-4DFB6CD60F80}" srcOrd="1" destOrd="0" presId="urn:microsoft.com/office/officeart/2005/8/layout/hierarchy3"/>
    <dgm:cxn modelId="{9E96BDF8-56BC-47A5-A9D8-6F0C88DFE665}" srcId="{525C721D-8ED9-4059-8572-3C1194FEF37F}" destId="{7766A44F-067A-4EF1-995F-9E9462D7EFE6}" srcOrd="1" destOrd="0" parTransId="{95064DC9-D736-4AAA-9C0C-183A6EBB583B}" sibTransId="{53112FE2-DB67-4FD6-84D8-4EF761EDFECB}"/>
    <dgm:cxn modelId="{6A768AF9-092B-43FC-B190-9C1FD5561066}" srcId="{9ABE660F-2ED6-472D-A1BE-7B9A0B03F06E}" destId="{2172CF78-16D9-42BA-8206-702FA296195A}" srcOrd="0" destOrd="0" parTransId="{B48A053C-7E4F-4CD5-89FE-47FC3C1DAE98}" sibTransId="{D96BF347-7EE8-483F-B8FB-DB9CC62D5CE3}"/>
    <dgm:cxn modelId="{543DC1FC-C3AE-400E-9B1E-FB9E48B6068A}" type="presOf" srcId="{467B4003-C3EC-4753-9D64-F4F1AB6E30D0}" destId="{CBCF1F7B-6BAC-48F1-9B06-172E077C6577}" srcOrd="0" destOrd="0" presId="urn:microsoft.com/office/officeart/2005/8/layout/hierarchy3"/>
    <dgm:cxn modelId="{C3527337-EC91-4F55-9A50-D07A80485EE8}" type="presParOf" srcId="{0855DB99-8950-416F-BA1F-BB254CC4D1C4}" destId="{5480F9DF-F315-45B8-BD32-34E0474213F8}" srcOrd="0" destOrd="0" presId="urn:microsoft.com/office/officeart/2005/8/layout/hierarchy3"/>
    <dgm:cxn modelId="{341BB355-D860-418E-933C-65CE4027FB30}" type="presParOf" srcId="{5480F9DF-F315-45B8-BD32-34E0474213F8}" destId="{878EC42E-F346-483A-9445-0416EDF6487F}" srcOrd="0" destOrd="0" presId="urn:microsoft.com/office/officeart/2005/8/layout/hierarchy3"/>
    <dgm:cxn modelId="{19D5CB65-DF2D-4E96-A722-85AE2E898071}" type="presParOf" srcId="{878EC42E-F346-483A-9445-0416EDF6487F}" destId="{9399158A-021F-46B0-8362-2E0ABC98138A}" srcOrd="0" destOrd="0" presId="urn:microsoft.com/office/officeart/2005/8/layout/hierarchy3"/>
    <dgm:cxn modelId="{ED2EC931-14E9-4586-B3B0-59F319C2C392}" type="presParOf" srcId="{878EC42E-F346-483A-9445-0416EDF6487F}" destId="{8A2B9E20-6B98-4E0B-8961-435250590648}" srcOrd="1" destOrd="0" presId="urn:microsoft.com/office/officeart/2005/8/layout/hierarchy3"/>
    <dgm:cxn modelId="{5E045190-B3A2-488B-8C2B-84A97840D894}" type="presParOf" srcId="{5480F9DF-F315-45B8-BD32-34E0474213F8}" destId="{E55116C1-935A-4B21-8D08-104457FAFF59}" srcOrd="1" destOrd="0" presId="urn:microsoft.com/office/officeart/2005/8/layout/hierarchy3"/>
    <dgm:cxn modelId="{A5341FEC-2356-40C8-BE36-1ED75A04A6E6}" type="presParOf" srcId="{E55116C1-935A-4B21-8D08-104457FAFF59}" destId="{57E3C5B2-E367-44E8-B6A8-3AACE1956E40}" srcOrd="0" destOrd="0" presId="urn:microsoft.com/office/officeart/2005/8/layout/hierarchy3"/>
    <dgm:cxn modelId="{8C4D93B8-85D9-48E8-A806-F7843A9B402F}" type="presParOf" srcId="{E55116C1-935A-4B21-8D08-104457FAFF59}" destId="{337EAE4E-2D47-4D5D-93B2-847276BB5662}" srcOrd="1" destOrd="0" presId="urn:microsoft.com/office/officeart/2005/8/layout/hierarchy3"/>
    <dgm:cxn modelId="{AF582E20-CC2B-4CBF-A54F-445547FA7E51}" type="presParOf" srcId="{E55116C1-935A-4B21-8D08-104457FAFF59}" destId="{8350ED6F-4483-495F-BD25-51B69A197CD7}" srcOrd="2" destOrd="0" presId="urn:microsoft.com/office/officeart/2005/8/layout/hierarchy3"/>
    <dgm:cxn modelId="{E8BD1529-45BA-44CF-B4A0-69158F06BBA2}" type="presParOf" srcId="{E55116C1-935A-4B21-8D08-104457FAFF59}" destId="{2ED168B7-A7AB-476D-A692-977DEA90A840}" srcOrd="3" destOrd="0" presId="urn:microsoft.com/office/officeart/2005/8/layout/hierarchy3"/>
    <dgm:cxn modelId="{A13002C3-B168-4A9D-84B7-4A96D180976C}" type="presParOf" srcId="{E55116C1-935A-4B21-8D08-104457FAFF59}" destId="{F9868B5A-930C-4D2A-AD3C-9B5D5FFBF97B}" srcOrd="4" destOrd="0" presId="urn:microsoft.com/office/officeart/2005/8/layout/hierarchy3"/>
    <dgm:cxn modelId="{125DDFDE-299C-4470-9E32-20CE6A034C80}" type="presParOf" srcId="{E55116C1-935A-4B21-8D08-104457FAFF59}" destId="{6D088084-07E2-40F1-B802-9C6972FD2EF6}" srcOrd="5" destOrd="0" presId="urn:microsoft.com/office/officeart/2005/8/layout/hierarchy3"/>
    <dgm:cxn modelId="{752719E3-EDCA-4FE7-8B2B-55E6C3CF30A1}" type="presParOf" srcId="{0855DB99-8950-416F-BA1F-BB254CC4D1C4}" destId="{E52558CA-7E5F-4149-901D-6825092B3009}" srcOrd="1" destOrd="0" presId="urn:microsoft.com/office/officeart/2005/8/layout/hierarchy3"/>
    <dgm:cxn modelId="{E0E6DBA9-3C43-4691-8CC1-3B63A5D4F8B9}" type="presParOf" srcId="{E52558CA-7E5F-4149-901D-6825092B3009}" destId="{AE34B55F-7872-4981-9A0D-C41BCEC85F3C}" srcOrd="0" destOrd="0" presId="urn:microsoft.com/office/officeart/2005/8/layout/hierarchy3"/>
    <dgm:cxn modelId="{BBA7872C-9056-451C-B990-5E5E0FE17936}" type="presParOf" srcId="{AE34B55F-7872-4981-9A0D-C41BCEC85F3C}" destId="{34B220DE-89C1-45A5-84F2-FFF4E87B9736}" srcOrd="0" destOrd="0" presId="urn:microsoft.com/office/officeart/2005/8/layout/hierarchy3"/>
    <dgm:cxn modelId="{C990356F-071A-4793-B8CA-7D54BD319E2D}" type="presParOf" srcId="{AE34B55F-7872-4981-9A0D-C41BCEC85F3C}" destId="{85BD8516-AE08-4313-B334-C7AC5BAB581E}" srcOrd="1" destOrd="0" presId="urn:microsoft.com/office/officeart/2005/8/layout/hierarchy3"/>
    <dgm:cxn modelId="{B23ED49F-4E99-4D71-936E-F32C02A956F9}" type="presParOf" srcId="{E52558CA-7E5F-4149-901D-6825092B3009}" destId="{5D9C67EC-3F40-4CA6-8ADC-5FDCFF11CCAF}" srcOrd="1" destOrd="0" presId="urn:microsoft.com/office/officeart/2005/8/layout/hierarchy3"/>
    <dgm:cxn modelId="{A31E1CFC-57AA-4E9C-B3AB-0FB37173C737}" type="presParOf" srcId="{5D9C67EC-3F40-4CA6-8ADC-5FDCFF11CCAF}" destId="{C4D25902-0B6D-41B7-86CC-972F3C182831}" srcOrd="0" destOrd="0" presId="urn:microsoft.com/office/officeart/2005/8/layout/hierarchy3"/>
    <dgm:cxn modelId="{285FAC11-60D5-4E74-8FAE-CDAEECCBA5A9}" type="presParOf" srcId="{5D9C67EC-3F40-4CA6-8ADC-5FDCFF11CCAF}" destId="{C07A1DCD-242E-4222-A540-11E5FB9DF4FD}" srcOrd="1" destOrd="0" presId="urn:microsoft.com/office/officeart/2005/8/layout/hierarchy3"/>
    <dgm:cxn modelId="{9F2521AD-5944-4596-8F9C-BF8EE1E25174}" type="presParOf" srcId="{5D9C67EC-3F40-4CA6-8ADC-5FDCFF11CCAF}" destId="{497429BE-3ED4-4703-81A8-CD8E3F86D2DF}" srcOrd="2" destOrd="0" presId="urn:microsoft.com/office/officeart/2005/8/layout/hierarchy3"/>
    <dgm:cxn modelId="{912999D8-9B8D-4A8D-8D36-B9D09ABD89C8}" type="presParOf" srcId="{5D9C67EC-3F40-4CA6-8ADC-5FDCFF11CCAF}" destId="{81D84448-4046-4B48-A70E-A68CAF06AA55}" srcOrd="3" destOrd="0" presId="urn:microsoft.com/office/officeart/2005/8/layout/hierarchy3"/>
    <dgm:cxn modelId="{73498525-A2C3-47B1-9173-FC80D1A8609B}" type="presParOf" srcId="{0855DB99-8950-416F-BA1F-BB254CC4D1C4}" destId="{64B2EA35-ED5F-4ED7-81AA-F0F2CB5F4BA6}" srcOrd="2" destOrd="0" presId="urn:microsoft.com/office/officeart/2005/8/layout/hierarchy3"/>
    <dgm:cxn modelId="{7DFF26F7-D402-42F1-964F-B7E718D018A8}" type="presParOf" srcId="{64B2EA35-ED5F-4ED7-81AA-F0F2CB5F4BA6}" destId="{918900C7-B60B-4005-BDB2-EBCE8B1BAEE4}" srcOrd="0" destOrd="0" presId="urn:microsoft.com/office/officeart/2005/8/layout/hierarchy3"/>
    <dgm:cxn modelId="{DD9307D3-E175-4BC4-983F-73C6D30B1759}" type="presParOf" srcId="{918900C7-B60B-4005-BDB2-EBCE8B1BAEE4}" destId="{8BBD4EBF-4BC1-4B39-AC2A-5D7217305F4E}" srcOrd="0" destOrd="0" presId="urn:microsoft.com/office/officeart/2005/8/layout/hierarchy3"/>
    <dgm:cxn modelId="{ACB76135-AA0A-47B2-8EBD-C98BC60AFE99}" type="presParOf" srcId="{918900C7-B60B-4005-BDB2-EBCE8B1BAEE4}" destId="{749608F8-49DF-4069-9100-4DFB6CD60F80}" srcOrd="1" destOrd="0" presId="urn:microsoft.com/office/officeart/2005/8/layout/hierarchy3"/>
    <dgm:cxn modelId="{B9E233B4-CF98-4AC6-A841-5D00D5EC5687}" type="presParOf" srcId="{64B2EA35-ED5F-4ED7-81AA-F0F2CB5F4BA6}" destId="{3FF45463-2C3A-4A7D-9DA1-7CA9AAEB3182}" srcOrd="1" destOrd="0" presId="urn:microsoft.com/office/officeart/2005/8/layout/hierarchy3"/>
    <dgm:cxn modelId="{6D5E47A9-3860-42DD-8ADF-D3FB3782235B}" type="presParOf" srcId="{3FF45463-2C3A-4A7D-9DA1-7CA9AAEB3182}" destId="{2698F33F-296E-4C2E-BF50-E024601BCE3E}" srcOrd="0" destOrd="0" presId="urn:microsoft.com/office/officeart/2005/8/layout/hierarchy3"/>
    <dgm:cxn modelId="{7E158609-87AA-4EBF-93D7-0B2E3D207F11}" type="presParOf" srcId="{3FF45463-2C3A-4A7D-9DA1-7CA9AAEB3182}" destId="{D5FA7538-40F0-4B24-9B54-5F9D2E0DE844}" srcOrd="1" destOrd="0" presId="urn:microsoft.com/office/officeart/2005/8/layout/hierarchy3"/>
    <dgm:cxn modelId="{22BCF3D0-D94B-4D57-8B95-90EA57DF017C}" type="presParOf" srcId="{3FF45463-2C3A-4A7D-9DA1-7CA9AAEB3182}" destId="{B30CFB60-E6DE-463B-AB66-F4A6386372FF}" srcOrd="2" destOrd="0" presId="urn:microsoft.com/office/officeart/2005/8/layout/hierarchy3"/>
    <dgm:cxn modelId="{F939F56A-9BA9-4BAD-B993-7943DC97DD24}" type="presParOf" srcId="{3FF45463-2C3A-4A7D-9DA1-7CA9AAEB3182}" destId="{CBCF1F7B-6BAC-48F1-9B06-172E077C6577}" srcOrd="3" destOrd="0" presId="urn:microsoft.com/office/officeart/2005/8/layout/hierarchy3"/>
    <dgm:cxn modelId="{519F6F1F-0326-4A60-9A48-AF330B86020F}" type="presParOf" srcId="{3FF45463-2C3A-4A7D-9DA1-7CA9AAEB3182}" destId="{A4E12146-564C-44D1-9FE4-31CF09DE99AA}" srcOrd="4" destOrd="0" presId="urn:microsoft.com/office/officeart/2005/8/layout/hierarchy3"/>
    <dgm:cxn modelId="{57C1F6AA-D4AE-444F-BBAA-5A9E3D50D474}" type="presParOf" srcId="{3FF45463-2C3A-4A7D-9DA1-7CA9AAEB3182}" destId="{39CB3479-368A-42DC-8D95-DBB22234BE2C}"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139ECE-9E2A-4CA4-994E-4EF0F719E013}" type="doc">
      <dgm:prSet loTypeId="urn:microsoft.com/office/officeart/2005/8/layout/hProcess9" loCatId="process" qsTypeId="urn:microsoft.com/office/officeart/2005/8/quickstyle/3d5" qsCatId="3D" csTypeId="urn:microsoft.com/office/officeart/2005/8/colors/colorful4" csCatId="colorful" phldr="1"/>
      <dgm:spPr/>
      <dgm:t>
        <a:bodyPr/>
        <a:lstStyle/>
        <a:p>
          <a:endParaRPr lang="en-US"/>
        </a:p>
      </dgm:t>
    </dgm:pt>
    <dgm:pt modelId="{B605179B-8EB5-43BD-AEB5-FF369FC60BD0}">
      <dgm:prSet phldrT="[Text]" custT="1"/>
      <dgm:spPr>
        <a:ln>
          <a:solidFill>
            <a:schemeClr val="tx1">
              <a:lumMod val="75000"/>
              <a:lumOff val="25000"/>
            </a:schemeClr>
          </a:solidFill>
        </a:ln>
      </dgm:spPr>
      <dgm:t>
        <a:bodyPr/>
        <a:lstStyle/>
        <a:p>
          <a:r>
            <a:rPr lang="en-US" sz="2400" b="1" dirty="0">
              <a:solidFill>
                <a:srgbClr val="002060"/>
              </a:solidFill>
            </a:rPr>
            <a:t>Formulation</a:t>
          </a:r>
        </a:p>
      </dgm:t>
    </dgm:pt>
    <dgm:pt modelId="{BEC3FF15-D50D-47D0-957F-B6E38B54AE36}" type="parTrans" cxnId="{0DA909B6-62DE-49B4-9318-1C658EC5C0B1}">
      <dgm:prSet/>
      <dgm:spPr/>
      <dgm:t>
        <a:bodyPr/>
        <a:lstStyle/>
        <a:p>
          <a:endParaRPr lang="en-US"/>
        </a:p>
      </dgm:t>
    </dgm:pt>
    <dgm:pt modelId="{C6E502DC-E247-41AB-9393-D3F943DEBF45}" type="sibTrans" cxnId="{0DA909B6-62DE-49B4-9318-1C658EC5C0B1}">
      <dgm:prSet/>
      <dgm:spPr/>
      <dgm:t>
        <a:bodyPr/>
        <a:lstStyle/>
        <a:p>
          <a:endParaRPr lang="en-US"/>
        </a:p>
      </dgm:t>
    </dgm:pt>
    <dgm:pt modelId="{B8CA8B96-8193-4531-B6E2-167E1D869B4F}">
      <dgm:prSet phldrT="[Text]"/>
      <dgm:spPr>
        <a:ln>
          <a:solidFill>
            <a:schemeClr val="tx1">
              <a:lumMod val="75000"/>
              <a:lumOff val="25000"/>
            </a:schemeClr>
          </a:solidFill>
        </a:ln>
      </dgm:spPr>
      <dgm:t>
        <a:bodyPr/>
        <a:lstStyle/>
        <a:p>
          <a:r>
            <a:rPr lang="en-US" b="1" i="1" dirty="0">
              <a:solidFill>
                <a:srgbClr val="002060"/>
              </a:solidFill>
            </a:rPr>
            <a:t>Adoption</a:t>
          </a:r>
        </a:p>
      </dgm:t>
    </dgm:pt>
    <dgm:pt modelId="{776AB3B3-6CB5-4E30-A704-41297E239B5F}" type="parTrans" cxnId="{318AC4AC-A942-4FD3-AD0F-D3834F6D2542}">
      <dgm:prSet/>
      <dgm:spPr/>
      <dgm:t>
        <a:bodyPr/>
        <a:lstStyle/>
        <a:p>
          <a:endParaRPr lang="en-US"/>
        </a:p>
      </dgm:t>
    </dgm:pt>
    <dgm:pt modelId="{E78F337E-26EB-4493-A0C0-901C3C638804}" type="sibTrans" cxnId="{318AC4AC-A942-4FD3-AD0F-D3834F6D2542}">
      <dgm:prSet/>
      <dgm:spPr/>
      <dgm:t>
        <a:bodyPr/>
        <a:lstStyle/>
        <a:p>
          <a:endParaRPr lang="en-US"/>
        </a:p>
      </dgm:t>
    </dgm:pt>
    <dgm:pt modelId="{3FB8BFE5-9527-4FC4-AE54-BD80FC3E3CF8}">
      <dgm:prSet phldrT="[Text]"/>
      <dgm:spPr>
        <a:ln>
          <a:solidFill>
            <a:schemeClr val="tx1">
              <a:lumMod val="75000"/>
              <a:lumOff val="25000"/>
            </a:schemeClr>
          </a:solidFill>
        </a:ln>
      </dgm:spPr>
      <dgm:t>
        <a:bodyPr/>
        <a:lstStyle/>
        <a:p>
          <a:r>
            <a:rPr lang="en-US" b="1" dirty="0">
              <a:solidFill>
                <a:srgbClr val="002060"/>
              </a:solidFill>
            </a:rPr>
            <a:t>Execution</a:t>
          </a:r>
        </a:p>
      </dgm:t>
    </dgm:pt>
    <dgm:pt modelId="{F572CC9F-7037-4BB1-A2BB-8489AA482F02}" type="parTrans" cxnId="{6DEFF69D-A5A1-4001-9240-31579325C936}">
      <dgm:prSet/>
      <dgm:spPr/>
      <dgm:t>
        <a:bodyPr/>
        <a:lstStyle/>
        <a:p>
          <a:endParaRPr lang="en-US"/>
        </a:p>
      </dgm:t>
    </dgm:pt>
    <dgm:pt modelId="{DA5FE836-34D0-438B-9518-5F5A954475ED}" type="sibTrans" cxnId="{6DEFF69D-A5A1-4001-9240-31579325C936}">
      <dgm:prSet/>
      <dgm:spPr/>
      <dgm:t>
        <a:bodyPr/>
        <a:lstStyle/>
        <a:p>
          <a:endParaRPr lang="en-US"/>
        </a:p>
      </dgm:t>
    </dgm:pt>
    <dgm:pt modelId="{F4BEF1FF-4B24-42A5-9480-BC28495C636A}">
      <dgm:prSet phldrT="[Text]"/>
      <dgm:spPr>
        <a:ln>
          <a:solidFill>
            <a:schemeClr val="tx1">
              <a:lumMod val="75000"/>
              <a:lumOff val="25000"/>
            </a:schemeClr>
          </a:solidFill>
        </a:ln>
      </dgm:spPr>
      <dgm:t>
        <a:bodyPr/>
        <a:lstStyle/>
        <a:p>
          <a:r>
            <a:rPr lang="en-US" b="1" dirty="0">
              <a:solidFill>
                <a:srgbClr val="002060"/>
              </a:solidFill>
            </a:rPr>
            <a:t>Evaluation</a:t>
          </a:r>
        </a:p>
      </dgm:t>
    </dgm:pt>
    <dgm:pt modelId="{1FF0D1CF-6B1C-4C8E-94FE-632FD5B7DCB7}" type="parTrans" cxnId="{BD04C741-64B2-44AC-B2E0-3C043C59E909}">
      <dgm:prSet/>
      <dgm:spPr/>
      <dgm:t>
        <a:bodyPr/>
        <a:lstStyle/>
        <a:p>
          <a:endParaRPr lang="en-US"/>
        </a:p>
      </dgm:t>
    </dgm:pt>
    <dgm:pt modelId="{F2599865-D0EC-4554-ACFD-8781FEA13DB8}" type="sibTrans" cxnId="{BD04C741-64B2-44AC-B2E0-3C043C59E909}">
      <dgm:prSet/>
      <dgm:spPr/>
      <dgm:t>
        <a:bodyPr/>
        <a:lstStyle/>
        <a:p>
          <a:endParaRPr lang="en-US"/>
        </a:p>
      </dgm:t>
    </dgm:pt>
    <dgm:pt modelId="{BCB28CA2-3BEF-4B48-AB6E-32FF93A23DF2}" type="pres">
      <dgm:prSet presAssocID="{C7139ECE-9E2A-4CA4-994E-4EF0F719E013}" presName="CompostProcess" presStyleCnt="0">
        <dgm:presLayoutVars>
          <dgm:dir/>
          <dgm:resizeHandles val="exact"/>
        </dgm:presLayoutVars>
      </dgm:prSet>
      <dgm:spPr/>
    </dgm:pt>
    <dgm:pt modelId="{BAE90FA8-01B3-482E-A404-7BE8C66CE4E2}" type="pres">
      <dgm:prSet presAssocID="{C7139ECE-9E2A-4CA4-994E-4EF0F719E013}" presName="arrow" presStyleLbl="bgShp" presStyleIdx="0" presStyleCnt="1" custScaleX="117647" custLinFactNeighborX="0"/>
      <dgm:spPr/>
    </dgm:pt>
    <dgm:pt modelId="{8BFA66C0-030C-45F8-A3D7-A2D4F418404B}" type="pres">
      <dgm:prSet presAssocID="{C7139ECE-9E2A-4CA4-994E-4EF0F719E013}" presName="linearProcess" presStyleCnt="0"/>
      <dgm:spPr/>
    </dgm:pt>
    <dgm:pt modelId="{941E169E-945A-46C3-8EF6-D9B412B8AFAA}" type="pres">
      <dgm:prSet presAssocID="{B605179B-8EB5-43BD-AEB5-FF369FC60BD0}" presName="textNode" presStyleLbl="node1" presStyleIdx="0" presStyleCnt="4">
        <dgm:presLayoutVars>
          <dgm:bulletEnabled val="1"/>
        </dgm:presLayoutVars>
      </dgm:prSet>
      <dgm:spPr/>
    </dgm:pt>
    <dgm:pt modelId="{C9796544-3125-4CE4-914C-E1FD8A36B67B}" type="pres">
      <dgm:prSet presAssocID="{C6E502DC-E247-41AB-9393-D3F943DEBF45}" presName="sibTrans" presStyleCnt="0"/>
      <dgm:spPr/>
    </dgm:pt>
    <dgm:pt modelId="{3A8AF62D-EAFB-4A86-937F-65ABE6053907}" type="pres">
      <dgm:prSet presAssocID="{B8CA8B96-8193-4531-B6E2-167E1D869B4F}" presName="textNode" presStyleLbl="node1" presStyleIdx="1" presStyleCnt="4">
        <dgm:presLayoutVars>
          <dgm:bulletEnabled val="1"/>
        </dgm:presLayoutVars>
      </dgm:prSet>
      <dgm:spPr/>
    </dgm:pt>
    <dgm:pt modelId="{E738430C-2687-4AFD-BE24-0FBCDC459DAF}" type="pres">
      <dgm:prSet presAssocID="{E78F337E-26EB-4493-A0C0-901C3C638804}" presName="sibTrans" presStyleCnt="0"/>
      <dgm:spPr/>
    </dgm:pt>
    <dgm:pt modelId="{7CF957A9-17CC-42DD-9928-C8EAC1BB9F30}" type="pres">
      <dgm:prSet presAssocID="{3FB8BFE5-9527-4FC4-AE54-BD80FC3E3CF8}" presName="textNode" presStyleLbl="node1" presStyleIdx="2" presStyleCnt="4">
        <dgm:presLayoutVars>
          <dgm:bulletEnabled val="1"/>
        </dgm:presLayoutVars>
      </dgm:prSet>
      <dgm:spPr/>
    </dgm:pt>
    <dgm:pt modelId="{55732852-4FEA-46E7-95DD-E4C45192EC08}" type="pres">
      <dgm:prSet presAssocID="{DA5FE836-34D0-438B-9518-5F5A954475ED}" presName="sibTrans" presStyleCnt="0"/>
      <dgm:spPr/>
    </dgm:pt>
    <dgm:pt modelId="{94C43917-3D2C-45FF-A752-425298EDBF82}" type="pres">
      <dgm:prSet presAssocID="{F4BEF1FF-4B24-42A5-9480-BC28495C636A}" presName="textNode" presStyleLbl="node1" presStyleIdx="3" presStyleCnt="4">
        <dgm:presLayoutVars>
          <dgm:bulletEnabled val="1"/>
        </dgm:presLayoutVars>
      </dgm:prSet>
      <dgm:spPr/>
    </dgm:pt>
  </dgm:ptLst>
  <dgm:cxnLst>
    <dgm:cxn modelId="{A102731A-0CFE-4766-8A5C-056415167F9B}" type="presOf" srcId="{B605179B-8EB5-43BD-AEB5-FF369FC60BD0}" destId="{941E169E-945A-46C3-8EF6-D9B412B8AFAA}" srcOrd="0" destOrd="0" presId="urn:microsoft.com/office/officeart/2005/8/layout/hProcess9"/>
    <dgm:cxn modelId="{6FE6122A-E168-4ED8-8A8B-A5372259D5BA}" type="presOf" srcId="{B8CA8B96-8193-4531-B6E2-167E1D869B4F}" destId="{3A8AF62D-EAFB-4A86-937F-65ABE6053907}" srcOrd="0" destOrd="0" presId="urn:microsoft.com/office/officeart/2005/8/layout/hProcess9"/>
    <dgm:cxn modelId="{E8F23E40-2AA9-46FC-BC7A-925F22EA0D1E}" type="presOf" srcId="{C7139ECE-9E2A-4CA4-994E-4EF0F719E013}" destId="{BCB28CA2-3BEF-4B48-AB6E-32FF93A23DF2}" srcOrd="0" destOrd="0" presId="urn:microsoft.com/office/officeart/2005/8/layout/hProcess9"/>
    <dgm:cxn modelId="{BD04C741-64B2-44AC-B2E0-3C043C59E909}" srcId="{C7139ECE-9E2A-4CA4-994E-4EF0F719E013}" destId="{F4BEF1FF-4B24-42A5-9480-BC28495C636A}" srcOrd="3" destOrd="0" parTransId="{1FF0D1CF-6B1C-4C8E-94FE-632FD5B7DCB7}" sibTransId="{F2599865-D0EC-4554-ACFD-8781FEA13DB8}"/>
    <dgm:cxn modelId="{91590F57-9ED5-4E08-BA4F-B84986CA0C0F}" type="presOf" srcId="{3FB8BFE5-9527-4FC4-AE54-BD80FC3E3CF8}" destId="{7CF957A9-17CC-42DD-9928-C8EAC1BB9F30}" srcOrd="0" destOrd="0" presId="urn:microsoft.com/office/officeart/2005/8/layout/hProcess9"/>
    <dgm:cxn modelId="{6DEFF69D-A5A1-4001-9240-31579325C936}" srcId="{C7139ECE-9E2A-4CA4-994E-4EF0F719E013}" destId="{3FB8BFE5-9527-4FC4-AE54-BD80FC3E3CF8}" srcOrd="2" destOrd="0" parTransId="{F572CC9F-7037-4BB1-A2BB-8489AA482F02}" sibTransId="{DA5FE836-34D0-438B-9518-5F5A954475ED}"/>
    <dgm:cxn modelId="{318AC4AC-A942-4FD3-AD0F-D3834F6D2542}" srcId="{C7139ECE-9E2A-4CA4-994E-4EF0F719E013}" destId="{B8CA8B96-8193-4531-B6E2-167E1D869B4F}" srcOrd="1" destOrd="0" parTransId="{776AB3B3-6CB5-4E30-A704-41297E239B5F}" sibTransId="{E78F337E-26EB-4493-A0C0-901C3C638804}"/>
    <dgm:cxn modelId="{0DA909B6-62DE-49B4-9318-1C658EC5C0B1}" srcId="{C7139ECE-9E2A-4CA4-994E-4EF0F719E013}" destId="{B605179B-8EB5-43BD-AEB5-FF369FC60BD0}" srcOrd="0" destOrd="0" parTransId="{BEC3FF15-D50D-47D0-957F-B6E38B54AE36}" sibTransId="{C6E502DC-E247-41AB-9393-D3F943DEBF45}"/>
    <dgm:cxn modelId="{D2561DFF-3C59-43AD-B732-8A1745EA00D6}" type="presOf" srcId="{F4BEF1FF-4B24-42A5-9480-BC28495C636A}" destId="{94C43917-3D2C-45FF-A752-425298EDBF82}" srcOrd="0" destOrd="0" presId="urn:microsoft.com/office/officeart/2005/8/layout/hProcess9"/>
    <dgm:cxn modelId="{BF9522E9-CE4C-4066-8025-06E1321F91ED}" type="presParOf" srcId="{BCB28CA2-3BEF-4B48-AB6E-32FF93A23DF2}" destId="{BAE90FA8-01B3-482E-A404-7BE8C66CE4E2}" srcOrd="0" destOrd="0" presId="urn:microsoft.com/office/officeart/2005/8/layout/hProcess9"/>
    <dgm:cxn modelId="{FFDAFF15-9553-4BEA-8F18-E6488D8E47FA}" type="presParOf" srcId="{BCB28CA2-3BEF-4B48-AB6E-32FF93A23DF2}" destId="{8BFA66C0-030C-45F8-A3D7-A2D4F418404B}" srcOrd="1" destOrd="0" presId="urn:microsoft.com/office/officeart/2005/8/layout/hProcess9"/>
    <dgm:cxn modelId="{5BB177B8-A011-43C3-B825-0CBF645C9AFA}" type="presParOf" srcId="{8BFA66C0-030C-45F8-A3D7-A2D4F418404B}" destId="{941E169E-945A-46C3-8EF6-D9B412B8AFAA}" srcOrd="0" destOrd="0" presId="urn:microsoft.com/office/officeart/2005/8/layout/hProcess9"/>
    <dgm:cxn modelId="{805C8111-3A8F-47A9-93F5-ADBBE04B24C2}" type="presParOf" srcId="{8BFA66C0-030C-45F8-A3D7-A2D4F418404B}" destId="{C9796544-3125-4CE4-914C-E1FD8A36B67B}" srcOrd="1" destOrd="0" presId="urn:microsoft.com/office/officeart/2005/8/layout/hProcess9"/>
    <dgm:cxn modelId="{4BC3577B-C66C-4F2F-B1EA-6847D3E6E3EE}" type="presParOf" srcId="{8BFA66C0-030C-45F8-A3D7-A2D4F418404B}" destId="{3A8AF62D-EAFB-4A86-937F-65ABE6053907}" srcOrd="2" destOrd="0" presId="urn:microsoft.com/office/officeart/2005/8/layout/hProcess9"/>
    <dgm:cxn modelId="{E612BDC7-2172-4BA0-BBC8-C5325254E853}" type="presParOf" srcId="{8BFA66C0-030C-45F8-A3D7-A2D4F418404B}" destId="{E738430C-2687-4AFD-BE24-0FBCDC459DAF}" srcOrd="3" destOrd="0" presId="urn:microsoft.com/office/officeart/2005/8/layout/hProcess9"/>
    <dgm:cxn modelId="{3EFB2011-ECB3-4366-B584-E349B36FF1AD}" type="presParOf" srcId="{8BFA66C0-030C-45F8-A3D7-A2D4F418404B}" destId="{7CF957A9-17CC-42DD-9928-C8EAC1BB9F30}" srcOrd="4" destOrd="0" presId="urn:microsoft.com/office/officeart/2005/8/layout/hProcess9"/>
    <dgm:cxn modelId="{B0C48829-E811-4B51-B14A-77EBBA6D7B0E}" type="presParOf" srcId="{8BFA66C0-030C-45F8-A3D7-A2D4F418404B}" destId="{55732852-4FEA-46E7-95DD-E4C45192EC08}" srcOrd="5" destOrd="0" presId="urn:microsoft.com/office/officeart/2005/8/layout/hProcess9"/>
    <dgm:cxn modelId="{EAB35A0F-C6BA-44D8-9252-7221AB2B897D}" type="presParOf" srcId="{8BFA66C0-030C-45F8-A3D7-A2D4F418404B}" destId="{94C43917-3D2C-45FF-A752-425298EDBF82}"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9158A-021F-46B0-8362-2E0ABC98138A}">
      <dsp:nvSpPr>
        <dsp:cNvPr id="0" name=""/>
        <dsp:cNvSpPr/>
      </dsp:nvSpPr>
      <dsp:spPr>
        <a:xfrm>
          <a:off x="609594" y="1185"/>
          <a:ext cx="2116559" cy="105827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Basis Of System</a:t>
          </a:r>
        </a:p>
      </dsp:txBody>
      <dsp:txXfrm>
        <a:off x="640590" y="32181"/>
        <a:ext cx="2054567" cy="996287"/>
      </dsp:txXfrm>
    </dsp:sp>
    <dsp:sp modelId="{57E3C5B2-E367-44E8-B6A8-3AACE1956E40}">
      <dsp:nvSpPr>
        <dsp:cNvPr id="0" name=""/>
        <dsp:cNvSpPr/>
      </dsp:nvSpPr>
      <dsp:spPr>
        <a:xfrm>
          <a:off x="821250" y="1059465"/>
          <a:ext cx="211655" cy="793709"/>
        </a:xfrm>
        <a:custGeom>
          <a:avLst/>
          <a:gdLst/>
          <a:ahLst/>
          <a:cxnLst/>
          <a:rect l="0" t="0" r="0" b="0"/>
          <a:pathLst>
            <a:path>
              <a:moveTo>
                <a:pt x="0" y="0"/>
              </a:moveTo>
              <a:lnTo>
                <a:pt x="0" y="793709"/>
              </a:lnTo>
              <a:lnTo>
                <a:pt x="211655" y="79370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37EAE4E-2D47-4D5D-93B2-847276BB5662}">
      <dsp:nvSpPr>
        <dsp:cNvPr id="0" name=""/>
        <dsp:cNvSpPr/>
      </dsp:nvSpPr>
      <dsp:spPr>
        <a:xfrm>
          <a:off x="1032906" y="1324035"/>
          <a:ext cx="1853970" cy="10582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Socialist</a:t>
          </a:r>
        </a:p>
      </dsp:txBody>
      <dsp:txXfrm>
        <a:off x="1063902" y="1355031"/>
        <a:ext cx="1791978" cy="996287"/>
      </dsp:txXfrm>
    </dsp:sp>
    <dsp:sp modelId="{8350ED6F-4483-495F-BD25-51B69A197CD7}">
      <dsp:nvSpPr>
        <dsp:cNvPr id="0" name=""/>
        <dsp:cNvSpPr/>
      </dsp:nvSpPr>
      <dsp:spPr>
        <a:xfrm>
          <a:off x="821250" y="1059465"/>
          <a:ext cx="211655" cy="2116559"/>
        </a:xfrm>
        <a:custGeom>
          <a:avLst/>
          <a:gdLst/>
          <a:ahLst/>
          <a:cxnLst/>
          <a:rect l="0" t="0" r="0" b="0"/>
          <a:pathLst>
            <a:path>
              <a:moveTo>
                <a:pt x="0" y="0"/>
              </a:moveTo>
              <a:lnTo>
                <a:pt x="0" y="2116559"/>
              </a:lnTo>
              <a:lnTo>
                <a:pt x="211655" y="211655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ED168B7-A7AB-476D-A692-977DEA90A840}">
      <dsp:nvSpPr>
        <dsp:cNvPr id="0" name=""/>
        <dsp:cNvSpPr/>
      </dsp:nvSpPr>
      <dsp:spPr>
        <a:xfrm>
          <a:off x="1032906" y="2646884"/>
          <a:ext cx="1980811" cy="10582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Capitalist</a:t>
          </a:r>
        </a:p>
      </dsp:txBody>
      <dsp:txXfrm>
        <a:off x="1063902" y="2677880"/>
        <a:ext cx="1918819" cy="996287"/>
      </dsp:txXfrm>
    </dsp:sp>
    <dsp:sp modelId="{F9868B5A-930C-4D2A-AD3C-9B5D5FFBF97B}">
      <dsp:nvSpPr>
        <dsp:cNvPr id="0" name=""/>
        <dsp:cNvSpPr/>
      </dsp:nvSpPr>
      <dsp:spPr>
        <a:xfrm>
          <a:off x="821250" y="1059465"/>
          <a:ext cx="169341" cy="3203470"/>
        </a:xfrm>
        <a:custGeom>
          <a:avLst/>
          <a:gdLst/>
          <a:ahLst/>
          <a:cxnLst/>
          <a:rect l="0" t="0" r="0" b="0"/>
          <a:pathLst>
            <a:path>
              <a:moveTo>
                <a:pt x="0" y="0"/>
              </a:moveTo>
              <a:lnTo>
                <a:pt x="0" y="3203470"/>
              </a:lnTo>
              <a:lnTo>
                <a:pt x="169341" y="320347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D088084-07E2-40F1-B802-9C6972FD2EF6}">
      <dsp:nvSpPr>
        <dsp:cNvPr id="0" name=""/>
        <dsp:cNvSpPr/>
      </dsp:nvSpPr>
      <dsp:spPr>
        <a:xfrm>
          <a:off x="990592" y="3886204"/>
          <a:ext cx="2124889" cy="75346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Democratic</a:t>
          </a:r>
        </a:p>
      </dsp:txBody>
      <dsp:txXfrm>
        <a:off x="1012660" y="3908272"/>
        <a:ext cx="2080753" cy="709327"/>
      </dsp:txXfrm>
    </dsp:sp>
    <dsp:sp modelId="{34B220DE-89C1-45A5-84F2-FFF4E87B9736}">
      <dsp:nvSpPr>
        <dsp:cNvPr id="0" name=""/>
        <dsp:cNvSpPr/>
      </dsp:nvSpPr>
      <dsp:spPr>
        <a:xfrm>
          <a:off x="3263624" y="1185"/>
          <a:ext cx="2116559" cy="105827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Basis Of Time</a:t>
          </a:r>
        </a:p>
      </dsp:txBody>
      <dsp:txXfrm>
        <a:off x="3294620" y="32181"/>
        <a:ext cx="2054567" cy="996287"/>
      </dsp:txXfrm>
    </dsp:sp>
    <dsp:sp modelId="{C4D25902-0B6D-41B7-86CC-972F3C182831}">
      <dsp:nvSpPr>
        <dsp:cNvPr id="0" name=""/>
        <dsp:cNvSpPr/>
      </dsp:nvSpPr>
      <dsp:spPr>
        <a:xfrm>
          <a:off x="3475280" y="1059465"/>
          <a:ext cx="211655" cy="1002196"/>
        </a:xfrm>
        <a:custGeom>
          <a:avLst/>
          <a:gdLst/>
          <a:ahLst/>
          <a:cxnLst/>
          <a:rect l="0" t="0" r="0" b="0"/>
          <a:pathLst>
            <a:path>
              <a:moveTo>
                <a:pt x="0" y="0"/>
              </a:moveTo>
              <a:lnTo>
                <a:pt x="0" y="1002196"/>
              </a:lnTo>
              <a:lnTo>
                <a:pt x="211655" y="100219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07A1DCD-242E-4222-A540-11E5FB9DF4FD}">
      <dsp:nvSpPr>
        <dsp:cNvPr id="0" name=""/>
        <dsp:cNvSpPr/>
      </dsp:nvSpPr>
      <dsp:spPr>
        <a:xfrm>
          <a:off x="3686936" y="1324035"/>
          <a:ext cx="1854359" cy="147525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Long Term (Prospective) &amp; Short Term(Annual Planning)</a:t>
          </a:r>
        </a:p>
      </dsp:txBody>
      <dsp:txXfrm>
        <a:off x="3730145" y="1367244"/>
        <a:ext cx="1767941" cy="1388834"/>
      </dsp:txXfrm>
    </dsp:sp>
    <dsp:sp modelId="{497429BE-3ED4-4703-81A8-CD8E3F86D2DF}">
      <dsp:nvSpPr>
        <dsp:cNvPr id="0" name=""/>
        <dsp:cNvSpPr/>
      </dsp:nvSpPr>
      <dsp:spPr>
        <a:xfrm>
          <a:off x="3475280" y="1059465"/>
          <a:ext cx="186477" cy="2934651"/>
        </a:xfrm>
        <a:custGeom>
          <a:avLst/>
          <a:gdLst/>
          <a:ahLst/>
          <a:cxnLst/>
          <a:rect l="0" t="0" r="0" b="0"/>
          <a:pathLst>
            <a:path>
              <a:moveTo>
                <a:pt x="0" y="0"/>
              </a:moveTo>
              <a:lnTo>
                <a:pt x="0" y="2934651"/>
              </a:lnTo>
              <a:lnTo>
                <a:pt x="186477" y="2934651"/>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1D84448-4046-4B48-A70E-A68CAF06AA55}">
      <dsp:nvSpPr>
        <dsp:cNvPr id="0" name=""/>
        <dsp:cNvSpPr/>
      </dsp:nvSpPr>
      <dsp:spPr>
        <a:xfrm>
          <a:off x="3661757" y="3464977"/>
          <a:ext cx="1854359" cy="10582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Permanent &amp; Urgent</a:t>
          </a:r>
        </a:p>
      </dsp:txBody>
      <dsp:txXfrm>
        <a:off x="3692753" y="3495973"/>
        <a:ext cx="1792367" cy="996287"/>
      </dsp:txXfrm>
    </dsp:sp>
    <dsp:sp modelId="{8BBD4EBF-4BC1-4B39-AC2A-5D7217305F4E}">
      <dsp:nvSpPr>
        <dsp:cNvPr id="0" name=""/>
        <dsp:cNvSpPr/>
      </dsp:nvSpPr>
      <dsp:spPr>
        <a:xfrm>
          <a:off x="5909323" y="1185"/>
          <a:ext cx="2116559" cy="105827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Basis Of Priorities</a:t>
          </a:r>
        </a:p>
      </dsp:txBody>
      <dsp:txXfrm>
        <a:off x="5940319" y="32181"/>
        <a:ext cx="2054567" cy="996287"/>
      </dsp:txXfrm>
    </dsp:sp>
    <dsp:sp modelId="{2698F33F-296E-4C2E-BF50-E024601BCE3E}">
      <dsp:nvSpPr>
        <dsp:cNvPr id="0" name=""/>
        <dsp:cNvSpPr/>
      </dsp:nvSpPr>
      <dsp:spPr>
        <a:xfrm>
          <a:off x="6120979" y="1059465"/>
          <a:ext cx="211655" cy="793709"/>
        </a:xfrm>
        <a:custGeom>
          <a:avLst/>
          <a:gdLst/>
          <a:ahLst/>
          <a:cxnLst/>
          <a:rect l="0" t="0" r="0" b="0"/>
          <a:pathLst>
            <a:path>
              <a:moveTo>
                <a:pt x="0" y="0"/>
              </a:moveTo>
              <a:lnTo>
                <a:pt x="0" y="793709"/>
              </a:lnTo>
              <a:lnTo>
                <a:pt x="211655" y="79370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5FA7538-40F0-4B24-9B54-5F9D2E0DE844}">
      <dsp:nvSpPr>
        <dsp:cNvPr id="0" name=""/>
        <dsp:cNvSpPr/>
      </dsp:nvSpPr>
      <dsp:spPr>
        <a:xfrm>
          <a:off x="6332635" y="1324035"/>
          <a:ext cx="1744569" cy="10582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General &amp; Partial</a:t>
          </a:r>
        </a:p>
      </dsp:txBody>
      <dsp:txXfrm>
        <a:off x="6363631" y="1355031"/>
        <a:ext cx="1682577" cy="996287"/>
      </dsp:txXfrm>
    </dsp:sp>
    <dsp:sp modelId="{B30CFB60-E6DE-463B-AB66-F4A6386372FF}">
      <dsp:nvSpPr>
        <dsp:cNvPr id="0" name=""/>
        <dsp:cNvSpPr/>
      </dsp:nvSpPr>
      <dsp:spPr>
        <a:xfrm>
          <a:off x="6120979" y="1059465"/>
          <a:ext cx="211655" cy="2116559"/>
        </a:xfrm>
        <a:custGeom>
          <a:avLst/>
          <a:gdLst/>
          <a:ahLst/>
          <a:cxnLst/>
          <a:rect l="0" t="0" r="0" b="0"/>
          <a:pathLst>
            <a:path>
              <a:moveTo>
                <a:pt x="0" y="0"/>
              </a:moveTo>
              <a:lnTo>
                <a:pt x="0" y="2116559"/>
              </a:lnTo>
              <a:lnTo>
                <a:pt x="211655" y="211655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BCF1F7B-6BAC-48F1-9B06-172E077C6577}">
      <dsp:nvSpPr>
        <dsp:cNvPr id="0" name=""/>
        <dsp:cNvSpPr/>
      </dsp:nvSpPr>
      <dsp:spPr>
        <a:xfrm>
          <a:off x="6332635" y="2646884"/>
          <a:ext cx="1693247" cy="10582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Regional &amp; Partial</a:t>
          </a:r>
        </a:p>
      </dsp:txBody>
      <dsp:txXfrm>
        <a:off x="6363631" y="2677880"/>
        <a:ext cx="1631255" cy="996287"/>
      </dsp:txXfrm>
    </dsp:sp>
    <dsp:sp modelId="{A4E12146-564C-44D1-9FE4-31CF09DE99AA}">
      <dsp:nvSpPr>
        <dsp:cNvPr id="0" name=""/>
        <dsp:cNvSpPr/>
      </dsp:nvSpPr>
      <dsp:spPr>
        <a:xfrm>
          <a:off x="6120979" y="1059465"/>
          <a:ext cx="211655" cy="3439408"/>
        </a:xfrm>
        <a:custGeom>
          <a:avLst/>
          <a:gdLst/>
          <a:ahLst/>
          <a:cxnLst/>
          <a:rect l="0" t="0" r="0" b="0"/>
          <a:pathLst>
            <a:path>
              <a:moveTo>
                <a:pt x="0" y="0"/>
              </a:moveTo>
              <a:lnTo>
                <a:pt x="0" y="3439408"/>
              </a:lnTo>
              <a:lnTo>
                <a:pt x="211655" y="3439408"/>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9CB3479-368A-42DC-8D95-DBB22234BE2C}">
      <dsp:nvSpPr>
        <dsp:cNvPr id="0" name=""/>
        <dsp:cNvSpPr/>
      </dsp:nvSpPr>
      <dsp:spPr>
        <a:xfrm>
          <a:off x="6332635" y="3969734"/>
          <a:ext cx="1693247" cy="10582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Centralized &amp; Decentralized</a:t>
          </a:r>
        </a:p>
      </dsp:txBody>
      <dsp:txXfrm>
        <a:off x="6363631" y="4000730"/>
        <a:ext cx="1631255" cy="9962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90FA8-01B3-482E-A404-7BE8C66CE4E2}">
      <dsp:nvSpPr>
        <dsp:cNvPr id="0" name=""/>
        <dsp:cNvSpPr/>
      </dsp:nvSpPr>
      <dsp:spPr>
        <a:xfrm>
          <a:off x="2" y="0"/>
          <a:ext cx="9296395" cy="4953000"/>
        </a:xfrm>
        <a:prstGeom prst="rightArrow">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941E169E-945A-46C3-8EF6-D9B412B8AFAA}">
      <dsp:nvSpPr>
        <dsp:cNvPr id="0" name=""/>
        <dsp:cNvSpPr/>
      </dsp:nvSpPr>
      <dsp:spPr>
        <a:xfrm>
          <a:off x="1803" y="1485900"/>
          <a:ext cx="2150252" cy="1981200"/>
        </a:xfrm>
        <a:prstGeom prst="roundRect">
          <a:avLst/>
        </a:prstGeom>
        <a:solidFill>
          <a:schemeClr val="accent4">
            <a:hueOff val="0"/>
            <a:satOff val="0"/>
            <a:lumOff val="0"/>
            <a:alphaOff val="0"/>
          </a:schemeClr>
        </a:solidFill>
        <a:ln>
          <a:solidFill>
            <a:schemeClr val="tx1">
              <a:lumMod val="75000"/>
              <a:lumOff val="25000"/>
            </a:schemeClr>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002060"/>
              </a:solidFill>
            </a:rPr>
            <a:t>Formulation</a:t>
          </a:r>
        </a:p>
      </dsp:txBody>
      <dsp:txXfrm>
        <a:off x="98517" y="1582614"/>
        <a:ext cx="1956824" cy="1787772"/>
      </dsp:txXfrm>
    </dsp:sp>
    <dsp:sp modelId="{3A8AF62D-EAFB-4A86-937F-65ABE6053907}">
      <dsp:nvSpPr>
        <dsp:cNvPr id="0" name=""/>
        <dsp:cNvSpPr/>
      </dsp:nvSpPr>
      <dsp:spPr>
        <a:xfrm>
          <a:off x="2382650" y="1485900"/>
          <a:ext cx="2150252" cy="1981200"/>
        </a:xfrm>
        <a:prstGeom prst="roundRect">
          <a:avLst/>
        </a:prstGeom>
        <a:solidFill>
          <a:schemeClr val="accent4">
            <a:hueOff val="-1488257"/>
            <a:satOff val="8966"/>
            <a:lumOff val="719"/>
            <a:alphaOff val="0"/>
          </a:schemeClr>
        </a:solidFill>
        <a:ln>
          <a:solidFill>
            <a:schemeClr val="tx1">
              <a:lumMod val="75000"/>
              <a:lumOff val="25000"/>
            </a:schemeClr>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1" kern="1200" dirty="0">
              <a:solidFill>
                <a:srgbClr val="002060"/>
              </a:solidFill>
            </a:rPr>
            <a:t>Adoption</a:t>
          </a:r>
        </a:p>
      </dsp:txBody>
      <dsp:txXfrm>
        <a:off x="2479364" y="1582614"/>
        <a:ext cx="1956824" cy="1787772"/>
      </dsp:txXfrm>
    </dsp:sp>
    <dsp:sp modelId="{7CF957A9-17CC-42DD-9928-C8EAC1BB9F30}">
      <dsp:nvSpPr>
        <dsp:cNvPr id="0" name=""/>
        <dsp:cNvSpPr/>
      </dsp:nvSpPr>
      <dsp:spPr>
        <a:xfrm>
          <a:off x="4763497" y="1485900"/>
          <a:ext cx="2150252" cy="1981200"/>
        </a:xfrm>
        <a:prstGeom prst="roundRect">
          <a:avLst/>
        </a:prstGeom>
        <a:solidFill>
          <a:schemeClr val="accent4">
            <a:hueOff val="-2976513"/>
            <a:satOff val="17933"/>
            <a:lumOff val="1437"/>
            <a:alphaOff val="0"/>
          </a:schemeClr>
        </a:solidFill>
        <a:ln>
          <a:solidFill>
            <a:schemeClr val="tx1">
              <a:lumMod val="75000"/>
              <a:lumOff val="25000"/>
            </a:schemeClr>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solidFill>
                <a:srgbClr val="002060"/>
              </a:solidFill>
            </a:rPr>
            <a:t>Execution</a:t>
          </a:r>
        </a:p>
      </dsp:txBody>
      <dsp:txXfrm>
        <a:off x="4860211" y="1582614"/>
        <a:ext cx="1956824" cy="1787772"/>
      </dsp:txXfrm>
    </dsp:sp>
    <dsp:sp modelId="{94C43917-3D2C-45FF-A752-425298EDBF82}">
      <dsp:nvSpPr>
        <dsp:cNvPr id="0" name=""/>
        <dsp:cNvSpPr/>
      </dsp:nvSpPr>
      <dsp:spPr>
        <a:xfrm>
          <a:off x="7144343" y="1485900"/>
          <a:ext cx="2150252" cy="1981200"/>
        </a:xfrm>
        <a:prstGeom prst="roundRect">
          <a:avLst/>
        </a:prstGeom>
        <a:solidFill>
          <a:schemeClr val="accent4">
            <a:hueOff val="-4464770"/>
            <a:satOff val="26899"/>
            <a:lumOff val="2156"/>
            <a:alphaOff val="0"/>
          </a:schemeClr>
        </a:solidFill>
        <a:ln>
          <a:solidFill>
            <a:schemeClr val="tx1">
              <a:lumMod val="75000"/>
              <a:lumOff val="25000"/>
            </a:schemeClr>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solidFill>
                <a:srgbClr val="002060"/>
              </a:solidFill>
            </a:rPr>
            <a:t>Evaluation</a:t>
          </a:r>
        </a:p>
      </dsp:txBody>
      <dsp:txXfrm>
        <a:off x="7241057" y="1582614"/>
        <a:ext cx="1956824" cy="17877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What is Economic Planning? Elaborate how socio-economic and cultural  obstacle stand in the way of steady development in Pakistan? – Forestry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What is Economic Planning? Elaborate how socio-economic and cultural  obstacle stand in the way of steady development in Pakistan? – Forestry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What is Economic Planning? Elaborate how socio-economic and cultural  obstacle stand in the way of steady development in Pakistan? – Forestry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HCL PC\Desktop\economicplanning-forestrypedia.jpg"/>
          <p:cNvPicPr>
            <a:picLocks noChangeAspect="1" noChangeArrowheads="1"/>
          </p:cNvPicPr>
          <p:nvPr/>
        </p:nvPicPr>
        <p:blipFill>
          <a:blip r:embed="rId2"/>
          <a:srcRect/>
          <a:stretch>
            <a:fillRect/>
          </a:stretch>
        </p:blipFill>
        <p:spPr bwMode="auto">
          <a:xfrm>
            <a:off x="0" y="152400"/>
            <a:ext cx="8763000" cy="6705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Siddhart\Desktop\economic-planning-in-india-6-638.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Siddhart\Desktop\economic-planning-in-india-7-638.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HCL PC\Desktop\indias-12th-five-year-plan-11-638.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2" descr="C:\Users\Siddhart\Desktop\economic-planning-in-india-3-638.jpg"/>
          <p:cNvPicPr>
            <a:picLocks noChangeAspect="1" noChangeArrowheads="1"/>
          </p:cNvPicPr>
          <p:nvPr/>
        </p:nvPicPr>
        <p:blipFill>
          <a:blip r:embed="rId2"/>
          <a:srcRect/>
          <a:stretch>
            <a:fillRect/>
          </a:stretch>
        </p:blipFill>
        <p:spPr bwMode="auto">
          <a:xfrm>
            <a:off x="35432" y="0"/>
            <a:ext cx="9108568"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002060"/>
                </a:solidFill>
              </a:rPr>
              <a:t>Economic planning</a:t>
            </a:r>
          </a:p>
        </p:txBody>
      </p:sp>
      <p:sp>
        <p:nvSpPr>
          <p:cNvPr id="3" name="Content Placeholder 2"/>
          <p:cNvSpPr>
            <a:spLocks noGrp="1"/>
          </p:cNvSpPr>
          <p:nvPr>
            <p:ph idx="1"/>
          </p:nvPr>
        </p:nvSpPr>
        <p:spPr/>
        <p:txBody>
          <a:bodyPr/>
          <a:lstStyle/>
          <a:p>
            <a:r>
              <a:rPr lang="en-US" dirty="0"/>
              <a:t>Economic planning is the making of major economic decision, what and how much is to be produced, and to whom it is to be allocated by the conscious decision of a determinate authority, on the basis of a comprehensive survey of the economic system as a whole.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iddhart\Desktop\planning-process-for-economic-development-in-pakistan-2-728.jpg"/>
          <p:cNvPicPr>
            <a:picLocks noGrp="1" noChangeAspect="1" noChangeArrowheads="1"/>
          </p:cNvPicPr>
          <p:nvPr>
            <p:ph idx="1"/>
          </p:nvPr>
        </p:nvPicPr>
        <p:blipFill>
          <a:blip r:embed="rId2"/>
          <a:srcRect/>
          <a:stretch>
            <a:fillRect/>
          </a:stretch>
        </p:blipFill>
        <p:spPr bwMode="auto">
          <a:xfrm>
            <a:off x="-70909" y="0"/>
            <a:ext cx="9214909"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IMPORTANCE OF ECONOMIC PLANNING</a:t>
            </a:r>
            <a:endParaRPr lang="en-US" dirty="0"/>
          </a:p>
        </p:txBody>
      </p:sp>
      <p:sp>
        <p:nvSpPr>
          <p:cNvPr id="3" name="Content Placeholder 2"/>
          <p:cNvSpPr>
            <a:spLocks noGrp="1"/>
          </p:cNvSpPr>
          <p:nvPr>
            <p:ph idx="1"/>
          </p:nvPr>
        </p:nvSpPr>
        <p:spPr/>
        <p:txBody>
          <a:bodyPr/>
          <a:lstStyle/>
          <a:p>
            <a:r>
              <a:rPr lang="en-US" b="1" dirty="0"/>
              <a:t>Best </a:t>
            </a:r>
            <a:r>
              <a:rPr lang="en-US" b="1" dirty="0" err="1"/>
              <a:t>Utilisation</a:t>
            </a:r>
            <a:r>
              <a:rPr lang="en-US" b="1" dirty="0"/>
              <a:t> of Natural Resources</a:t>
            </a:r>
          </a:p>
          <a:p>
            <a:r>
              <a:rPr lang="en-US" b="1" dirty="0"/>
              <a:t>Growth In National and per capita Income :</a:t>
            </a:r>
          </a:p>
          <a:p>
            <a:r>
              <a:rPr lang="en-US" b="1" dirty="0"/>
              <a:t>Improvement in Living Standard</a:t>
            </a:r>
            <a:endParaRPr lang="en-US" dirty="0"/>
          </a:p>
          <a:p>
            <a:r>
              <a:rPr lang="en-US" b="1" dirty="0"/>
              <a:t>Balanced Economic Development</a:t>
            </a:r>
            <a:endParaRPr lang="en-US" dirty="0"/>
          </a:p>
          <a:p>
            <a:r>
              <a:rPr lang="en-US" b="1" dirty="0"/>
              <a:t>Full Employment</a:t>
            </a:r>
          </a:p>
          <a:p>
            <a:r>
              <a:rPr lang="en-US" b="1" dirty="0"/>
              <a:t>Equal Distribution of Wealth and Income</a:t>
            </a:r>
            <a:endParaRPr lang="en-US" dirty="0"/>
          </a:p>
          <a:p>
            <a:r>
              <a:rPr lang="en-US" b="1" dirty="0"/>
              <a:t>For Self-Sufficiency</a:t>
            </a:r>
            <a:endParaRPr lang="en-US" dirty="0"/>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normAutofit fontScale="90000"/>
          </a:bodyPr>
          <a:lstStyle/>
          <a:p>
            <a:r>
              <a:rPr lang="en-US" dirty="0"/>
              <a:t>Types Of Planning</a:t>
            </a:r>
            <a:br>
              <a:rPr lang="en-US" dirty="0"/>
            </a:br>
            <a:endParaRPr lang="en-US" dirty="0"/>
          </a:p>
        </p:txBody>
      </p:sp>
      <p:graphicFrame>
        <p:nvGraphicFramePr>
          <p:cNvPr id="4" name="Content Placeholder 3"/>
          <p:cNvGraphicFramePr>
            <a:graphicFrameLocks noGrp="1"/>
          </p:cNvGraphicFramePr>
          <p:nvPr>
            <p:ph idx="1"/>
          </p:nvPr>
        </p:nvGraphicFramePr>
        <p:xfrm>
          <a:off x="0" y="1600200"/>
          <a:ext cx="86868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The Planning Commission:</a:t>
            </a:r>
            <a:br>
              <a:rPr lang="en-US" dirty="0"/>
            </a:br>
            <a:endParaRPr lang="en-US" dirty="0"/>
          </a:p>
        </p:txBody>
      </p:sp>
      <p:sp>
        <p:nvSpPr>
          <p:cNvPr id="3" name="Content Placeholder 2"/>
          <p:cNvSpPr>
            <a:spLocks noGrp="1"/>
          </p:cNvSpPr>
          <p:nvPr>
            <p:ph idx="1"/>
          </p:nvPr>
        </p:nvSpPr>
        <p:spPr>
          <a:xfrm>
            <a:off x="0" y="990600"/>
            <a:ext cx="9144000" cy="5638800"/>
          </a:xfrm>
        </p:spPr>
        <p:txBody>
          <a:bodyPr>
            <a:normAutofit fontScale="70000" lnSpcReduction="20000"/>
          </a:bodyPr>
          <a:lstStyle/>
          <a:p>
            <a:pPr fontAlgn="base">
              <a:buNone/>
            </a:pPr>
            <a:r>
              <a:rPr lang="en-US" sz="3400" dirty="0"/>
              <a:t>     The Planning Commission of India was set up for the first time in March, 1950 with Pt. Jawaharlal Nehru as its Chairman.</a:t>
            </a:r>
          </a:p>
          <a:p>
            <a:r>
              <a:rPr lang="en-US" sz="3400" b="1" dirty="0"/>
              <a:t>The Commission is composed of eight members:</a:t>
            </a:r>
            <a:endParaRPr lang="en-US" sz="3400" dirty="0"/>
          </a:p>
          <a:p>
            <a:pPr fontAlgn="base">
              <a:buNone/>
            </a:pPr>
            <a:r>
              <a:rPr lang="en-US" sz="3400" dirty="0"/>
              <a:t> (a)</a:t>
            </a:r>
            <a:r>
              <a:rPr lang="en-US" sz="3400" i="1" dirty="0"/>
              <a:t> </a:t>
            </a:r>
            <a:r>
              <a:rPr lang="en-US" sz="3400" dirty="0"/>
              <a:t>Prime Minister (Chairman).</a:t>
            </a:r>
          </a:p>
          <a:p>
            <a:pPr fontAlgn="base">
              <a:buNone/>
            </a:pPr>
            <a:r>
              <a:rPr lang="en-US" sz="3400" dirty="0"/>
              <a:t>(b)</a:t>
            </a:r>
            <a:r>
              <a:rPr lang="en-US" sz="3400" i="1" dirty="0"/>
              <a:t> </a:t>
            </a:r>
            <a:r>
              <a:rPr lang="en-US" sz="3400" dirty="0"/>
              <a:t>Four full time members (including Deputy Chairman).</a:t>
            </a:r>
          </a:p>
          <a:p>
            <a:pPr fontAlgn="base">
              <a:buNone/>
            </a:pPr>
            <a:r>
              <a:rPr lang="en-US" sz="3400" dirty="0"/>
              <a:t>(c)</a:t>
            </a:r>
            <a:r>
              <a:rPr lang="en-US" sz="3400" i="1" dirty="0"/>
              <a:t> </a:t>
            </a:r>
            <a:r>
              <a:rPr lang="en-US" sz="3400" dirty="0"/>
              <a:t>Minister of Planning.</a:t>
            </a:r>
          </a:p>
          <a:p>
            <a:pPr>
              <a:buNone/>
            </a:pPr>
            <a:r>
              <a:rPr lang="en-US" sz="3400" dirty="0"/>
              <a:t>(d)</a:t>
            </a:r>
            <a:r>
              <a:rPr lang="en-US" sz="3400" i="1" dirty="0"/>
              <a:t> </a:t>
            </a:r>
            <a:r>
              <a:rPr lang="en-US" sz="3400" dirty="0"/>
              <a:t>Minister of Finance</a:t>
            </a:r>
          </a:p>
          <a:p>
            <a:pPr>
              <a:buNone/>
            </a:pPr>
            <a:r>
              <a:rPr lang="en-US" sz="3400" dirty="0"/>
              <a:t>(e)</a:t>
            </a:r>
            <a:r>
              <a:rPr lang="en-US" sz="3400" i="1" dirty="0"/>
              <a:t> </a:t>
            </a:r>
            <a:r>
              <a:rPr lang="en-US" sz="3400" dirty="0"/>
              <a:t>Minister of </a:t>
            </a:r>
            <a:r>
              <a:rPr lang="en-US" sz="3400" dirty="0" err="1"/>
              <a:t>Defence</a:t>
            </a:r>
            <a:r>
              <a:rPr lang="en-US" sz="3400" dirty="0"/>
              <a:t>.</a:t>
            </a:r>
          </a:p>
          <a:p>
            <a:endParaRPr lang="en-US" sz="4000" dirty="0"/>
          </a:p>
          <a:p>
            <a:pPr fontAlgn="base"/>
            <a:r>
              <a:rPr lang="en-US" sz="4000" b="1" dirty="0"/>
              <a:t>The National Development Council (NDC):</a:t>
            </a:r>
            <a:endParaRPr lang="en-US" sz="4000" dirty="0"/>
          </a:p>
          <a:p>
            <a:pPr fontAlgn="base">
              <a:buNone/>
            </a:pPr>
            <a:r>
              <a:rPr lang="en-US" sz="3400" dirty="0"/>
              <a:t>     The National Development Council (NDC) is working as the highest national forum for economic planning in India since 6th August, 1952. In NDC representatives of both the Central and State Government sit together to finally approve all important decisions relating to planning.</a:t>
            </a:r>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a:t>Functions Of Planning Commission</a:t>
            </a:r>
            <a:br>
              <a:rPr lang="en-US" u="sng" dirty="0"/>
            </a:br>
            <a:endParaRPr lang="en-US" u="sng" dirty="0"/>
          </a:p>
        </p:txBody>
      </p:sp>
      <p:sp>
        <p:nvSpPr>
          <p:cNvPr id="3" name="Content Placeholder 2"/>
          <p:cNvSpPr>
            <a:spLocks noGrp="1"/>
          </p:cNvSpPr>
          <p:nvPr>
            <p:ph idx="1"/>
          </p:nvPr>
        </p:nvSpPr>
        <p:spPr>
          <a:xfrm>
            <a:off x="152400" y="914400"/>
            <a:ext cx="8991600" cy="5943600"/>
          </a:xfrm>
        </p:spPr>
        <p:txBody>
          <a:bodyPr>
            <a:normAutofit fontScale="55000" lnSpcReduction="20000"/>
          </a:bodyPr>
          <a:lstStyle/>
          <a:p>
            <a:pPr marL="742950" indent="-742950" fontAlgn="base">
              <a:buNone/>
            </a:pPr>
            <a:r>
              <a:rPr lang="en-US" sz="4400" dirty="0"/>
              <a:t>(a)Making real assessment of various resources and investigate into the possibilities of augmenting resources,</a:t>
            </a:r>
          </a:p>
          <a:p>
            <a:pPr marL="742950" indent="-742950" fontAlgn="base">
              <a:buAutoNum type="alphaLcParenBoth"/>
            </a:pPr>
            <a:endParaRPr lang="en-US" sz="4400" dirty="0"/>
          </a:p>
          <a:p>
            <a:pPr fontAlgn="base">
              <a:buNone/>
            </a:pPr>
            <a:r>
              <a:rPr lang="en-US" sz="4400" dirty="0"/>
              <a:t>(b) Formulation of a plan,</a:t>
            </a:r>
          </a:p>
          <a:p>
            <a:pPr fontAlgn="base">
              <a:buNone/>
            </a:pPr>
            <a:endParaRPr lang="en-US" sz="4400" dirty="0"/>
          </a:p>
          <a:p>
            <a:pPr fontAlgn="base">
              <a:buNone/>
            </a:pPr>
            <a:r>
              <a:rPr lang="en-US" sz="4400" dirty="0"/>
              <a:t>(c) Defining stages of plan implementation and determining plan priorities,</a:t>
            </a:r>
          </a:p>
          <a:p>
            <a:pPr fontAlgn="base">
              <a:buNone/>
            </a:pPr>
            <a:endParaRPr lang="en-US" sz="4400" dirty="0"/>
          </a:p>
          <a:p>
            <a:pPr fontAlgn="base">
              <a:buNone/>
            </a:pPr>
            <a:r>
              <a:rPr lang="en-US" sz="4400" dirty="0"/>
              <a:t>(d) Identifying the factors retarding economic growth and determining conditions for its successful implementation,</a:t>
            </a:r>
          </a:p>
          <a:p>
            <a:pPr fontAlgn="base">
              <a:buNone/>
            </a:pPr>
            <a:endParaRPr lang="en-US" sz="4400" dirty="0"/>
          </a:p>
          <a:p>
            <a:pPr fontAlgn="base">
              <a:buNone/>
            </a:pPr>
            <a:r>
              <a:rPr lang="en-US" sz="4400" dirty="0"/>
              <a:t>(e) Determining plan machinery at each stage of planning process,</a:t>
            </a:r>
          </a:p>
          <a:p>
            <a:pPr fontAlgn="base">
              <a:buNone/>
            </a:pPr>
            <a:r>
              <a:rPr lang="en-US" sz="4400" dirty="0"/>
              <a:t>(f) Making periodic assessment of the progress of achievements and recommending necessary changes in policy measures to achieve objectives and targets of plan, and</a:t>
            </a:r>
          </a:p>
          <a:p>
            <a:pPr fontAlgn="base">
              <a:buNone/>
            </a:pPr>
            <a:endParaRPr lang="en-US" sz="4400" dirty="0"/>
          </a:p>
          <a:p>
            <a:pPr fontAlgn="base">
              <a:buNone/>
            </a:pPr>
            <a:r>
              <a:rPr lang="en-US" sz="4400" dirty="0"/>
              <a:t>(g) Finally making ancillary recommendations as and when necessary.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Stages of Economic Planning</a:t>
            </a:r>
          </a:p>
        </p:txBody>
      </p:sp>
      <p:graphicFrame>
        <p:nvGraphicFramePr>
          <p:cNvPr id="4" name="Content Placeholder 3"/>
          <p:cNvGraphicFramePr>
            <a:graphicFrameLocks noGrp="1"/>
          </p:cNvGraphicFramePr>
          <p:nvPr>
            <p:ph idx="1"/>
          </p:nvPr>
        </p:nvGraphicFramePr>
        <p:xfrm>
          <a:off x="-152400" y="1600200"/>
          <a:ext cx="9296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285</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Economic planning</vt:lpstr>
      <vt:lpstr>PowerPoint Presentation</vt:lpstr>
      <vt:lpstr>THE IMPORTANCE OF ECONOMIC PLANNING</vt:lpstr>
      <vt:lpstr>Types Of Planning </vt:lpstr>
      <vt:lpstr>The Planning Commission: </vt:lpstr>
      <vt:lpstr>Functions Of Planning Commission </vt:lpstr>
      <vt:lpstr>Stages of Economic Planning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Siddhart</dc:creator>
  <cp:lastModifiedBy>Unknown User</cp:lastModifiedBy>
  <cp:revision>21</cp:revision>
  <dcterms:created xsi:type="dcterms:W3CDTF">2006-08-16T00:00:00Z</dcterms:created>
  <dcterms:modified xsi:type="dcterms:W3CDTF">2020-10-17T11:26:28Z</dcterms:modified>
</cp:coreProperties>
</file>