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A071-CC5F-46B7-9B47-7DCBFA2F9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ED5091-9D94-448C-B623-E15A6D976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9C4E3-91FB-4BE4-9B92-9FCFF77D0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1E19A-B114-4E98-8E3A-1DE0DE74B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002BA-7555-4EAC-8C98-A7AC3004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660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4281-01F0-4411-AFB9-BAB207058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1DCC2-4D05-464E-85EE-44A23148D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BB6E9-4878-4149-883F-79A7E1FF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BAAAD-95AC-45E8-9122-C7C13347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09C33-3DB0-48FA-8E5C-14B6A0E3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357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C354C-BF4D-4A44-BA5C-24B5DD1860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7F9E0-63A9-40D3-9EAD-5AEAD02B6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33D93-1DB9-4729-B0BF-CC997517D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41BBA-9E23-4A82-9A93-6347E371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318B2-7370-49A8-979A-A1D47C02E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638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8B1A8-1F60-449D-9D0F-18DDE26B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6EFCD-BA6A-4098-BFF2-85D8020C1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81545-F778-4056-A626-4E18133F6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53F61-770D-4ECF-B49D-EC4BE32D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2DAF8-E31F-46EB-9CA9-58E13742D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802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37F9-EA10-4EDB-9C8C-67D80A99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BDE48-E26E-4A13-831A-14C0B3E63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CB73F-0A2F-4CEF-BDA2-4CC34084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71A3E-BDE4-44FA-AE71-F754A721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75EFD-9EFA-415F-9BF9-B648455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658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8DFB-C840-40D2-AEC4-B9C1F253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40CAD-31D1-4935-867A-3D4912938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1391E-6D7A-4AEF-A528-3CA59886F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FEF69-2F7A-41B2-8AB8-31605E0C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B2EB7-FCDF-4807-95BF-45BBFD523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3A2B9-2A96-40A5-BCDE-A59D41F76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614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69E0-D5F7-423F-B400-884FD1C8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A2A55-0257-4045-9257-EADBCFF5C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1D219-CE88-451C-9FF6-30A4DEBE1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C5C156-3221-43F9-BEBE-4F4417D44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1758C7-CC0B-470B-AD89-C7C890348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01BFDA-53B3-41D3-9D7E-5788D214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2103E-CE6B-4D0A-A973-6A0E1D85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67A81B-B8F9-419E-98E5-8B5598CA5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04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4D0D-0566-411F-99D3-2C8BC1A0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F1960A-9033-4F8F-9AB2-C152A4F8E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56513C-EE60-4D4A-9DE8-75CB2D6BE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73904-80BB-4D4C-A547-5CF78AB04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782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65472-EEC5-43F7-A488-5AC72767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B0669-22E6-4691-A7E9-1959DE18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3EB60-5B4D-4556-99BF-56D689F4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90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7FBCC-C7D0-4CF2-988B-F647465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C70A9-63AA-446C-95D6-E698E7B85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93EAA-232B-4C26-9778-77A4B9239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FBA9D-09C5-4E6B-9E25-A08B80DA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9268B-CB68-4C2A-8715-C842AADF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2E8F4-7DAF-4E10-97DF-03AC9669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267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EC94-53AF-40BD-A5AD-C0B570F82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BA322B-8765-490E-964A-619AD21B4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F297A-0E42-4CB9-8F71-00C99A5CA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76DD2-8FBD-4285-86D9-1D43C6CEB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FDBD3-1175-4C6F-B678-25F4BE656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ED9EE-9747-4FBB-8972-1E7192E26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910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BB4A3-5DD6-4435-B6D8-E3949494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27FA3-99E3-41AF-AF4D-0FE607573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07C3C-BE4A-46C3-A713-89CCFF1F11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7EE80-103E-4390-BD33-4595AE990ADE}" type="datetimeFigureOut">
              <a:rPr lang="en-IN" smtClean="0"/>
              <a:t>18-10-2020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48ED4-31F7-416D-947C-45280D3FC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FDAD7-1911-4DFD-AA11-A1E7FDF69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E4C4E-CF5C-4B7A-B98E-20D306BB89D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855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dreads.com/work/quotes/334945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906B-82D4-4F50-A8A9-F4956DFF7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Dalit Literature:</a:t>
            </a:r>
            <a:br>
              <a:rPr lang="en-US" dirty="0"/>
            </a:br>
            <a:r>
              <a:rPr lang="en-US" dirty="0"/>
              <a:t>An Introduction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83B03-E3D0-4DF0-82C6-7DD30565D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M. A. English III Semester</a:t>
            </a:r>
          </a:p>
          <a:p>
            <a:r>
              <a:rPr lang="en-US" dirty="0"/>
              <a:t>Mohanlal </a:t>
            </a:r>
            <a:r>
              <a:rPr lang="en-US" dirty="0" err="1"/>
              <a:t>Sukhadia</a:t>
            </a:r>
            <a:r>
              <a:rPr lang="en-US" dirty="0"/>
              <a:t> University</a:t>
            </a:r>
          </a:p>
          <a:p>
            <a:r>
              <a:rPr lang="en-US" dirty="0"/>
              <a:t>Udaipur, Rajasthan, India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85766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31116">
        <p159:morph option="byObject"/>
      </p:transition>
    </mc:Choice>
    <mc:Fallback xmlns="">
      <p:transition spd="slow" advTm="13111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9B7CC-CE35-4F3D-A094-FF6B3DD02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5AF01-6C98-47B6-99C9-EA3F6FB08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250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Baburao</a:t>
            </a:r>
            <a:r>
              <a:rPr lang="en-US" dirty="0"/>
              <a:t> </a:t>
            </a:r>
            <a:r>
              <a:rPr lang="en-US" dirty="0" err="1"/>
              <a:t>Bagul</a:t>
            </a:r>
            <a:r>
              <a:rPr lang="en-US" dirty="0"/>
              <a:t>, a Dalit writer, greatly widens the scope of Dalit literature and connects it to human liberty (rights) and defines the term as below: </a:t>
            </a:r>
          </a:p>
          <a:p>
            <a:pPr marL="0" indent="0">
              <a:buNone/>
            </a:pPr>
            <a:r>
              <a:rPr lang="en-US" dirty="0"/>
              <a:t>	“The Literature that advocates human liberty that treats human beings as superior to any other things in the world and that strongly opposes/condemns the idea of superiority based on false distinctions like race, varnas and castes is called Dalit literature.”</a:t>
            </a:r>
          </a:p>
          <a:p>
            <a:pPr marL="0" indent="0">
              <a:buNone/>
            </a:pPr>
            <a:r>
              <a:rPr lang="en-US" dirty="0"/>
              <a:t>‘Dalit Literature in Marathi: An Introduction’</a:t>
            </a:r>
          </a:p>
          <a:p>
            <a:pPr marL="0" indent="0">
              <a:buNone/>
            </a:pPr>
            <a:r>
              <a:rPr lang="en-US" dirty="0" err="1"/>
              <a:t>Shuddhodhan</a:t>
            </a:r>
            <a:r>
              <a:rPr lang="en-US" dirty="0"/>
              <a:t> </a:t>
            </a:r>
            <a:r>
              <a:rPr lang="en-US" dirty="0" err="1"/>
              <a:t>Kamble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The Context (Quarterly e journal of language, literary and cultural studies) Vol.2, Issue 2 (246) April 2015. ISSN 2349 4948.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150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D24CE-DDF9-4F8C-9CBF-7D4A8C7C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 a name?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A217B-76CC-4B8C-90E5-D7D6B5040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Untouchable( </a:t>
            </a:r>
            <a:r>
              <a:rPr lang="en-US" dirty="0" err="1"/>
              <a:t>achhuut</a:t>
            </a:r>
            <a:r>
              <a:rPr lang="en-US" dirty="0"/>
              <a:t>)/ </a:t>
            </a:r>
            <a:r>
              <a:rPr lang="en-US" dirty="0" err="1"/>
              <a:t>Harijan</a:t>
            </a:r>
            <a:r>
              <a:rPr lang="en-US" dirty="0"/>
              <a:t>/Bahujan/ Dalit- social, economic, political cultural oppression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Caste system in </a:t>
            </a:r>
            <a:r>
              <a:rPr lang="en-US"/>
              <a:t>Indian Hindu Society- </a:t>
            </a:r>
            <a:r>
              <a:rPr lang="en-US" dirty="0"/>
              <a:t>Brahmin, </a:t>
            </a:r>
            <a:r>
              <a:rPr lang="en-US" dirty="0" err="1"/>
              <a:t>Kshtriya</a:t>
            </a:r>
            <a:r>
              <a:rPr lang="en-US" dirty="0"/>
              <a:t>, </a:t>
            </a:r>
            <a:r>
              <a:rPr lang="en-US" dirty="0" err="1"/>
              <a:t>Vaishy</a:t>
            </a:r>
            <a:r>
              <a:rPr lang="en-US" dirty="0"/>
              <a:t>, Shudra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Ambedkar- the pioneer of anti-caste movement, followed Buddha(6</a:t>
            </a:r>
            <a:r>
              <a:rPr lang="en-US" baseline="30000" dirty="0"/>
              <a:t>th</a:t>
            </a:r>
            <a:r>
              <a:rPr lang="en-US" dirty="0"/>
              <a:t> c. BC), </a:t>
            </a:r>
            <a:r>
              <a:rPr lang="en-US" dirty="0" err="1"/>
              <a:t>Chokhamela</a:t>
            </a:r>
            <a:r>
              <a:rPr lang="en-US" dirty="0"/>
              <a:t> (14</a:t>
            </a:r>
            <a:r>
              <a:rPr lang="en-US" baseline="30000" dirty="0"/>
              <a:t>th</a:t>
            </a:r>
            <a:r>
              <a:rPr lang="en-US" dirty="0"/>
              <a:t> c.), Mahatma Phule (19</a:t>
            </a:r>
            <a:r>
              <a:rPr lang="en-US" baseline="30000" dirty="0"/>
              <a:t>th</a:t>
            </a:r>
            <a:r>
              <a:rPr lang="en-US" dirty="0"/>
              <a:t> c.)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Term </a:t>
            </a:r>
            <a:r>
              <a:rPr lang="en-US" dirty="0" err="1"/>
              <a:t>dalit</a:t>
            </a:r>
            <a:r>
              <a:rPr lang="en-US" dirty="0"/>
              <a:t> was first  used in 1958 by Anna </a:t>
            </a:r>
            <a:r>
              <a:rPr lang="en-US" dirty="0" err="1"/>
              <a:t>Bhau</a:t>
            </a:r>
            <a:r>
              <a:rPr lang="en-US" dirty="0"/>
              <a:t> Sathe, in the first Dalit Literary Conference that passed a resolution defining the term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Dalit Lit. gained momentum with the stories of </a:t>
            </a:r>
            <a:r>
              <a:rPr lang="en-US" dirty="0" err="1"/>
              <a:t>Baburao</a:t>
            </a:r>
            <a:r>
              <a:rPr lang="en-US" dirty="0"/>
              <a:t> </a:t>
            </a:r>
            <a:r>
              <a:rPr lang="en-US" dirty="0" err="1"/>
              <a:t>Bagul</a:t>
            </a:r>
            <a:r>
              <a:rPr lang="en-US" dirty="0"/>
              <a:t>, in 1963; poetry of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Pawar</a:t>
            </a:r>
            <a:r>
              <a:rPr lang="en-US" dirty="0"/>
              <a:t>, Waman </a:t>
            </a:r>
            <a:r>
              <a:rPr lang="en-US" dirty="0" err="1"/>
              <a:t>Nimbalkar</a:t>
            </a:r>
            <a:r>
              <a:rPr lang="en-US" dirty="0"/>
              <a:t>, Arjun Dangle, </a:t>
            </a:r>
            <a:r>
              <a:rPr lang="en-US" dirty="0" err="1"/>
              <a:t>Namdeo</a:t>
            </a:r>
            <a:r>
              <a:rPr lang="en-US" dirty="0"/>
              <a:t> </a:t>
            </a:r>
            <a:r>
              <a:rPr lang="en-US" dirty="0" err="1"/>
              <a:t>Dhasal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9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563"/>
    </mc:Choice>
    <mc:Fallback xmlns="">
      <p:transition spd="slow" advTm="28556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8A2F4-D9BC-4D4C-8B95-F588B69A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Dalit Panthers 1972 in Bombay and Dalit Sangharsh Samiti in 1970s in Karnataka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0E0D2-B05F-4D38-B54E-BE4503FBD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leaders of political movement were the writers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Originally Marathi writers led the movement for social 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Highlighted the ‘differentness’ of Dalit literature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Rejection of Indian Literature as Hindu, elite, and </a:t>
            </a:r>
            <a:r>
              <a:rPr lang="en-US" dirty="0" err="1"/>
              <a:t>uppercaste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Rejected Gandhian Anticolonial nationalism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Dalit Panthers’ Manifesto 1973 and Gandhi- Ambedkar debate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1990s, Dalit writing became a pan Indian Phenomenon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Dalit Women’s Autobiographies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702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71E1C-4CCD-40DB-9CA4-54A424F3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Differentness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CECE1-18D8-44F2-987A-15C466620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atrocities, humiliation, servitude</a:t>
            </a:r>
          </a:p>
          <a:p>
            <a:r>
              <a:rPr lang="en-US" dirty="0"/>
              <a:t>Inhuman, sub-human treatment</a:t>
            </a:r>
          </a:p>
          <a:p>
            <a:r>
              <a:rPr lang="en-US" dirty="0"/>
              <a:t>To be or not to be born</a:t>
            </a:r>
          </a:p>
          <a:p>
            <a:r>
              <a:rPr lang="en-US" dirty="0"/>
              <a:t>Struggle for freedom, dignity, self-respect</a:t>
            </a:r>
          </a:p>
          <a:p>
            <a:r>
              <a:rPr lang="en-IN" dirty="0"/>
              <a:t>Different experience, thoughts, expression, techniques</a:t>
            </a:r>
          </a:p>
          <a:p>
            <a:r>
              <a:rPr lang="en-IN" dirty="0"/>
              <a:t>Aesthetics of mainstream literature can not be applied here</a:t>
            </a:r>
          </a:p>
          <a:p>
            <a:r>
              <a:rPr lang="en-IN" dirty="0"/>
              <a:t>Writings are a part of the movement for change</a:t>
            </a:r>
          </a:p>
          <a:p>
            <a:r>
              <a:rPr lang="en-IN" dirty="0"/>
              <a:t>Purposeful, responsible discourse of concern</a:t>
            </a:r>
          </a:p>
        </p:txBody>
      </p:sp>
    </p:spTree>
    <p:extLst>
      <p:ext uri="{BB962C8B-B14F-4D97-AF65-F5344CB8AC3E}">
        <p14:creationId xmlns:p14="http://schemas.microsoft.com/office/powerpoint/2010/main" val="2385054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366FF-717F-4A55-A461-1D76801C4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962150"/>
            <a:ext cx="10534650" cy="4357688"/>
          </a:xfrm>
        </p:spPr>
        <p:txBody>
          <a:bodyPr/>
          <a:lstStyle/>
          <a:p>
            <a:r>
              <a:rPr lang="en-IN" dirty="0"/>
              <a:t>Assertion of an identity is central to the struggle for justice</a:t>
            </a:r>
          </a:p>
          <a:p>
            <a:r>
              <a:rPr lang="en-IN" dirty="0"/>
              <a:t>The discourse rejects the hegemonic dismissal of the issue of identity.</a:t>
            </a:r>
          </a:p>
          <a:p>
            <a:r>
              <a:rPr lang="en-IN" dirty="0"/>
              <a:t>Reject Gandhian </a:t>
            </a:r>
            <a:r>
              <a:rPr lang="en-IN" dirty="0" err="1"/>
              <a:t>condescendense</a:t>
            </a:r>
            <a:r>
              <a:rPr lang="en-IN" dirty="0"/>
              <a:t> implied in the term </a:t>
            </a:r>
            <a:r>
              <a:rPr lang="en-IN" dirty="0" err="1"/>
              <a:t>Harijan</a:t>
            </a:r>
            <a:endParaRPr lang="en-IN" dirty="0"/>
          </a:p>
          <a:p>
            <a:r>
              <a:rPr lang="en-IN" dirty="0"/>
              <a:t>Choose Dalit, crushed, to highlight the tradition of oppression  </a:t>
            </a:r>
          </a:p>
          <a:p>
            <a:r>
              <a:rPr lang="en-IN" dirty="0"/>
              <a:t>There is everything in a name, unlike Shakespeare’s essentialist idea-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1887AA-2487-4145-B5A8-24F649503D07}"/>
              </a:ext>
            </a:extLst>
          </p:cNvPr>
          <p:cNvSpPr/>
          <p:nvPr/>
        </p:nvSpPr>
        <p:spPr>
          <a:xfrm>
            <a:off x="3362325" y="2914650"/>
            <a:ext cx="578167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81818"/>
                </a:solidFill>
                <a:latin typeface="Merriweather"/>
              </a:rPr>
              <a:t>  </a:t>
            </a:r>
          </a:p>
          <a:p>
            <a:r>
              <a:rPr lang="en-US" dirty="0">
                <a:solidFill>
                  <a:srgbClr val="181818"/>
                </a:solidFill>
                <a:latin typeface="Merriweather"/>
              </a:rPr>
              <a:t>        </a:t>
            </a:r>
          </a:p>
          <a:p>
            <a:endParaRPr lang="en-US" dirty="0">
              <a:solidFill>
                <a:srgbClr val="181818"/>
              </a:solidFill>
              <a:latin typeface="Merriweather"/>
            </a:endParaRPr>
          </a:p>
          <a:p>
            <a:endParaRPr lang="en-US" dirty="0">
              <a:solidFill>
                <a:srgbClr val="181818"/>
              </a:solidFill>
              <a:latin typeface="Merriweather"/>
            </a:endParaRPr>
          </a:p>
          <a:p>
            <a:endParaRPr lang="en-US" dirty="0">
              <a:solidFill>
                <a:srgbClr val="181818"/>
              </a:solidFill>
              <a:latin typeface="Merriweather"/>
            </a:endParaRPr>
          </a:p>
          <a:p>
            <a:endParaRPr lang="en-US" dirty="0">
              <a:solidFill>
                <a:srgbClr val="181818"/>
              </a:solidFill>
              <a:latin typeface="Merriweather"/>
            </a:endParaRPr>
          </a:p>
          <a:p>
            <a:endParaRPr lang="en-US" dirty="0">
              <a:solidFill>
                <a:srgbClr val="181818"/>
              </a:solidFill>
              <a:latin typeface="Merriweather"/>
            </a:endParaRPr>
          </a:p>
          <a:p>
            <a:r>
              <a:rPr lang="en-US" dirty="0">
                <a:solidFill>
                  <a:srgbClr val="181818"/>
                </a:solidFill>
                <a:latin typeface="Merriweather"/>
              </a:rPr>
              <a:t>“What's in a name? that which we call a rose</a:t>
            </a:r>
            <a:br>
              <a:rPr lang="en-US" dirty="0">
                <a:solidFill>
                  <a:srgbClr val="181818"/>
                </a:solidFill>
                <a:latin typeface="Merriweather"/>
              </a:rPr>
            </a:br>
            <a:r>
              <a:rPr lang="en-US" dirty="0">
                <a:solidFill>
                  <a:srgbClr val="181818"/>
                </a:solidFill>
                <a:latin typeface="Merriweather"/>
              </a:rPr>
              <a:t>By any other name would smell as sweet.”</a:t>
            </a:r>
          </a:p>
          <a:p>
            <a:br>
              <a:rPr lang="en-US" dirty="0"/>
            </a:br>
            <a:r>
              <a:rPr lang="en-US" dirty="0">
                <a:solidFill>
                  <a:srgbClr val="181818"/>
                </a:solidFill>
                <a:latin typeface="Merriweather"/>
              </a:rPr>
              <a:t>― </a:t>
            </a:r>
            <a:r>
              <a:rPr lang="en-US" b="1" dirty="0">
                <a:solidFill>
                  <a:srgbClr val="333333"/>
                </a:solidFill>
                <a:latin typeface="Lato"/>
              </a:rPr>
              <a:t>William Shakespeare, </a:t>
            </a:r>
            <a:r>
              <a:rPr lang="en-US" b="1" dirty="0">
                <a:solidFill>
                  <a:srgbClr val="333333"/>
                </a:solidFill>
                <a:latin typeface="Lato"/>
                <a:hlinkClick r:id="rId2"/>
              </a:rPr>
              <a:t>Romeo and Juliet</a:t>
            </a:r>
            <a:endParaRPr lang="en-IN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73D3E8-6B34-4664-9C5A-B23D7971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0"/>
            <a:ext cx="10515600" cy="1397000"/>
          </a:xfrm>
        </p:spPr>
        <p:txBody>
          <a:bodyPr/>
          <a:lstStyle/>
          <a:p>
            <a:r>
              <a:rPr lang="en-US" dirty="0"/>
              <a:t>Identity is all important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1406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475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Merriweather</vt:lpstr>
      <vt:lpstr>Office Theme</vt:lpstr>
      <vt:lpstr>Dalit Literature: An Introduction</vt:lpstr>
      <vt:lpstr>Definition</vt:lpstr>
      <vt:lpstr>what is in a name?</vt:lpstr>
      <vt:lpstr>Dalit Panthers 1972 in Bombay and Dalit Sangharsh Samiti in 1970s in Karnataka</vt:lpstr>
      <vt:lpstr>Differentness</vt:lpstr>
      <vt:lpstr>Identity is all important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Dalit Literature: An Introduction</dc:title>
  <dc:creator>minakshi jain</dc:creator>
  <cp:lastModifiedBy>minakshi jain</cp:lastModifiedBy>
  <cp:revision>29</cp:revision>
  <dcterms:created xsi:type="dcterms:W3CDTF">2020-07-19T09:52:58Z</dcterms:created>
  <dcterms:modified xsi:type="dcterms:W3CDTF">2020-10-17T22:25:46Z</dcterms:modified>
</cp:coreProperties>
</file>